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notesMasterIdLst>
    <p:notesMasterId r:id="rId17"/>
  </p:notesMasterIdLst>
  <p:handoutMasterIdLst>
    <p:handoutMasterId r:id="rId18"/>
  </p:handoutMasterIdLst>
  <p:sldIdLst>
    <p:sldId id="264" r:id="rId3"/>
    <p:sldId id="323" r:id="rId4"/>
    <p:sldId id="320" r:id="rId5"/>
    <p:sldId id="321" r:id="rId6"/>
    <p:sldId id="322" r:id="rId7"/>
    <p:sldId id="324" r:id="rId8"/>
    <p:sldId id="311" r:id="rId9"/>
    <p:sldId id="307" r:id="rId10"/>
    <p:sldId id="306" r:id="rId11"/>
    <p:sldId id="308" r:id="rId12"/>
    <p:sldId id="310" r:id="rId13"/>
    <p:sldId id="319" r:id="rId14"/>
    <p:sldId id="309" r:id="rId15"/>
    <p:sldId id="262" r:id="rId1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9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576" autoAdjust="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68C8D2-D20F-450E-BEAB-A0761D9E4775}" type="doc">
      <dgm:prSet loTypeId="urn:microsoft.com/office/officeart/2009/3/layout/RandomtoResultProcess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74A9A163-3B36-45CB-8672-8892BFFC736F}">
      <dgm:prSet phldrT="[Tekst]" custT="1"/>
      <dgm:spPr/>
      <dgm:t>
        <a:bodyPr/>
        <a:lstStyle/>
        <a:p>
          <a:r>
            <a:rPr lang="pl-PL" sz="2000" b="1" dirty="0" smtClean="0">
              <a:latin typeface="Cambria" pitchFamily="18" charset="0"/>
            </a:rPr>
            <a:t>PARTYCYPACJA                            SPOŁECZNA</a:t>
          </a:r>
          <a:endParaRPr lang="pl-PL" sz="2000" b="1" dirty="0">
            <a:latin typeface="Cambria" pitchFamily="18" charset="0"/>
          </a:endParaRPr>
        </a:p>
      </dgm:t>
    </dgm:pt>
    <dgm:pt modelId="{259FEBF1-2C58-4DA3-B27B-504A95727BAF}" type="parTrans" cxnId="{387288C2-1D1A-45C3-B543-091EBD010A84}">
      <dgm:prSet/>
      <dgm:spPr/>
      <dgm:t>
        <a:bodyPr/>
        <a:lstStyle/>
        <a:p>
          <a:endParaRPr lang="pl-PL"/>
        </a:p>
      </dgm:t>
    </dgm:pt>
    <dgm:pt modelId="{3A20CC8B-76F8-4654-AFD9-852519ED33AF}" type="sibTrans" cxnId="{387288C2-1D1A-45C3-B543-091EBD010A84}">
      <dgm:prSet/>
      <dgm:spPr/>
      <dgm:t>
        <a:bodyPr/>
        <a:lstStyle/>
        <a:p>
          <a:endParaRPr lang="pl-PL"/>
        </a:p>
      </dgm:t>
    </dgm:pt>
    <dgm:pt modelId="{8749A52F-CE01-4CE4-BFF2-BEBA6A75941B}" type="pres">
      <dgm:prSet presAssocID="{8268C8D2-D20F-450E-BEAB-A0761D9E4775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559DF742-E4DA-4043-B07F-653DF33405D6}" type="pres">
      <dgm:prSet presAssocID="{74A9A163-3B36-45CB-8672-8892BFFC736F}" presName="chaos" presStyleCnt="0"/>
      <dgm:spPr/>
    </dgm:pt>
    <dgm:pt modelId="{48EC7158-2562-4C3B-A7F4-D58E03D52FE9}" type="pres">
      <dgm:prSet presAssocID="{74A9A163-3B36-45CB-8672-8892BFFC736F}" presName="parTx1" presStyleLbl="revTx" presStyleIdx="0" presStyleCnt="1" custScaleX="150665" custScaleY="164586"/>
      <dgm:spPr/>
      <dgm:t>
        <a:bodyPr/>
        <a:lstStyle/>
        <a:p>
          <a:endParaRPr lang="pl-PL"/>
        </a:p>
      </dgm:t>
    </dgm:pt>
    <dgm:pt modelId="{92220996-A3DB-42CC-8380-4DE878465167}" type="pres">
      <dgm:prSet presAssocID="{74A9A163-3B36-45CB-8672-8892BFFC736F}" presName="c1" presStyleLbl="node1" presStyleIdx="0" presStyleCnt="18"/>
      <dgm:spPr/>
    </dgm:pt>
    <dgm:pt modelId="{0592BD64-C474-498C-9F68-25EB428F77D3}" type="pres">
      <dgm:prSet presAssocID="{74A9A163-3B36-45CB-8672-8892BFFC736F}" presName="c2" presStyleLbl="node1" presStyleIdx="1" presStyleCnt="18"/>
      <dgm:spPr/>
    </dgm:pt>
    <dgm:pt modelId="{ADA956A4-68F1-4FAF-83F4-CC84AC51C223}" type="pres">
      <dgm:prSet presAssocID="{74A9A163-3B36-45CB-8672-8892BFFC736F}" presName="c3" presStyleLbl="node1" presStyleIdx="2" presStyleCnt="18"/>
      <dgm:spPr/>
    </dgm:pt>
    <dgm:pt modelId="{97EF80B6-6ED6-4DCD-A6B0-D3F876F7707B}" type="pres">
      <dgm:prSet presAssocID="{74A9A163-3B36-45CB-8672-8892BFFC736F}" presName="c4" presStyleLbl="node1" presStyleIdx="3" presStyleCnt="18"/>
      <dgm:spPr/>
    </dgm:pt>
    <dgm:pt modelId="{70C8D74E-8E4C-4DF2-9A9F-D79B14DFDEFA}" type="pres">
      <dgm:prSet presAssocID="{74A9A163-3B36-45CB-8672-8892BFFC736F}" presName="c5" presStyleLbl="node1" presStyleIdx="4" presStyleCnt="18"/>
      <dgm:spPr/>
    </dgm:pt>
    <dgm:pt modelId="{E21CF4CD-D6AA-4A7C-B3DA-B69D3B277368}" type="pres">
      <dgm:prSet presAssocID="{74A9A163-3B36-45CB-8672-8892BFFC736F}" presName="c6" presStyleLbl="node1" presStyleIdx="5" presStyleCnt="18"/>
      <dgm:spPr/>
    </dgm:pt>
    <dgm:pt modelId="{9D5D973C-C175-45EB-9AB3-836AA43FAC97}" type="pres">
      <dgm:prSet presAssocID="{74A9A163-3B36-45CB-8672-8892BFFC736F}" presName="c7" presStyleLbl="node1" presStyleIdx="6" presStyleCnt="18"/>
      <dgm:spPr/>
    </dgm:pt>
    <dgm:pt modelId="{DE18600C-2859-4658-9CE4-E6551FD7492A}" type="pres">
      <dgm:prSet presAssocID="{74A9A163-3B36-45CB-8672-8892BFFC736F}" presName="c8" presStyleLbl="node1" presStyleIdx="7" presStyleCnt="18"/>
      <dgm:spPr/>
    </dgm:pt>
    <dgm:pt modelId="{E48DD92B-874F-44D8-AFCD-D019CEE1BDBF}" type="pres">
      <dgm:prSet presAssocID="{74A9A163-3B36-45CB-8672-8892BFFC736F}" presName="c9" presStyleLbl="node1" presStyleIdx="8" presStyleCnt="18"/>
      <dgm:spPr/>
    </dgm:pt>
    <dgm:pt modelId="{7D225055-5EFA-4D01-BDA3-FDA4EC84AE6C}" type="pres">
      <dgm:prSet presAssocID="{74A9A163-3B36-45CB-8672-8892BFFC736F}" presName="c10" presStyleLbl="node1" presStyleIdx="9" presStyleCnt="18" custLinFactNeighborX="9513" custLinFactNeighborY="9513"/>
      <dgm:spPr/>
    </dgm:pt>
    <dgm:pt modelId="{99790AD7-A3A1-4BAF-8EE0-2C3EACCDBFB4}" type="pres">
      <dgm:prSet presAssocID="{74A9A163-3B36-45CB-8672-8892BFFC736F}" presName="c11" presStyleLbl="node1" presStyleIdx="10" presStyleCnt="18"/>
      <dgm:spPr/>
    </dgm:pt>
    <dgm:pt modelId="{25256143-6DBD-48BF-8E5C-66C8B75C98BC}" type="pres">
      <dgm:prSet presAssocID="{74A9A163-3B36-45CB-8672-8892BFFC736F}" presName="c12" presStyleLbl="node1" presStyleIdx="11" presStyleCnt="18"/>
      <dgm:spPr/>
    </dgm:pt>
    <dgm:pt modelId="{C500241A-11E4-4548-94B5-3755EC812E8B}" type="pres">
      <dgm:prSet presAssocID="{74A9A163-3B36-45CB-8672-8892BFFC736F}" presName="c13" presStyleLbl="node1" presStyleIdx="12" presStyleCnt="18"/>
      <dgm:spPr/>
    </dgm:pt>
    <dgm:pt modelId="{B0FED87F-3598-4C51-B22C-5A2A1B4C4CA3}" type="pres">
      <dgm:prSet presAssocID="{74A9A163-3B36-45CB-8672-8892BFFC736F}" presName="c14" presStyleLbl="node1" presStyleIdx="13" presStyleCnt="18"/>
      <dgm:spPr/>
    </dgm:pt>
    <dgm:pt modelId="{AF7FC46D-42C7-4F33-9FDE-44C087E47A14}" type="pres">
      <dgm:prSet presAssocID="{74A9A163-3B36-45CB-8672-8892BFFC736F}" presName="c15" presStyleLbl="node1" presStyleIdx="14" presStyleCnt="18"/>
      <dgm:spPr/>
    </dgm:pt>
    <dgm:pt modelId="{062364FC-6237-4DB4-B3C1-62E3EEE96132}" type="pres">
      <dgm:prSet presAssocID="{74A9A163-3B36-45CB-8672-8892BFFC736F}" presName="c16" presStyleLbl="node1" presStyleIdx="15" presStyleCnt="18"/>
      <dgm:spPr/>
    </dgm:pt>
    <dgm:pt modelId="{0DB7E198-634E-4FCA-8EDD-D1A7D2EACBCA}" type="pres">
      <dgm:prSet presAssocID="{74A9A163-3B36-45CB-8672-8892BFFC736F}" presName="c17" presStyleLbl="node1" presStyleIdx="16" presStyleCnt="18"/>
      <dgm:spPr/>
    </dgm:pt>
    <dgm:pt modelId="{B153A25E-CBCC-4B7F-AFE8-1B3505871C25}" type="pres">
      <dgm:prSet presAssocID="{74A9A163-3B36-45CB-8672-8892BFFC736F}" presName="c18" presStyleLbl="node1" presStyleIdx="17" presStyleCnt="18"/>
      <dgm:spPr/>
    </dgm:pt>
  </dgm:ptLst>
  <dgm:cxnLst>
    <dgm:cxn modelId="{0F5EED03-5369-4681-BD2A-8F26281C616F}" type="presOf" srcId="{74A9A163-3B36-45CB-8672-8892BFFC736F}" destId="{48EC7158-2562-4C3B-A7F4-D58E03D52FE9}" srcOrd="0" destOrd="0" presId="urn:microsoft.com/office/officeart/2009/3/layout/RandomtoResultProcess"/>
    <dgm:cxn modelId="{387288C2-1D1A-45C3-B543-091EBD010A84}" srcId="{8268C8D2-D20F-450E-BEAB-A0761D9E4775}" destId="{74A9A163-3B36-45CB-8672-8892BFFC736F}" srcOrd="0" destOrd="0" parTransId="{259FEBF1-2C58-4DA3-B27B-504A95727BAF}" sibTransId="{3A20CC8B-76F8-4654-AFD9-852519ED33AF}"/>
    <dgm:cxn modelId="{6F230E2C-5F1B-4036-8BC0-2A892E6D9D41}" type="presOf" srcId="{8268C8D2-D20F-450E-BEAB-A0761D9E4775}" destId="{8749A52F-CE01-4CE4-BFF2-BEBA6A75941B}" srcOrd="0" destOrd="0" presId="urn:microsoft.com/office/officeart/2009/3/layout/RandomtoResultProcess"/>
    <dgm:cxn modelId="{B8784DC1-ADC7-41D7-9141-D9171A6882AB}" type="presParOf" srcId="{8749A52F-CE01-4CE4-BFF2-BEBA6A75941B}" destId="{559DF742-E4DA-4043-B07F-653DF33405D6}" srcOrd="0" destOrd="0" presId="urn:microsoft.com/office/officeart/2009/3/layout/RandomtoResultProcess"/>
    <dgm:cxn modelId="{B127B34A-F7E1-4ABC-BF8F-29FFA19A3827}" type="presParOf" srcId="{559DF742-E4DA-4043-B07F-653DF33405D6}" destId="{48EC7158-2562-4C3B-A7F4-D58E03D52FE9}" srcOrd="0" destOrd="0" presId="urn:microsoft.com/office/officeart/2009/3/layout/RandomtoResultProcess"/>
    <dgm:cxn modelId="{F2A9D2AE-6C3B-483E-901E-F88F7E0CF6D0}" type="presParOf" srcId="{559DF742-E4DA-4043-B07F-653DF33405D6}" destId="{92220996-A3DB-42CC-8380-4DE878465167}" srcOrd="1" destOrd="0" presId="urn:microsoft.com/office/officeart/2009/3/layout/RandomtoResultProcess"/>
    <dgm:cxn modelId="{C6A73EAA-ACFF-4D70-9407-B585660E4245}" type="presParOf" srcId="{559DF742-E4DA-4043-B07F-653DF33405D6}" destId="{0592BD64-C474-498C-9F68-25EB428F77D3}" srcOrd="2" destOrd="0" presId="urn:microsoft.com/office/officeart/2009/3/layout/RandomtoResultProcess"/>
    <dgm:cxn modelId="{E92DF154-568D-4F2A-8727-669EC8EA342B}" type="presParOf" srcId="{559DF742-E4DA-4043-B07F-653DF33405D6}" destId="{ADA956A4-68F1-4FAF-83F4-CC84AC51C223}" srcOrd="3" destOrd="0" presId="urn:microsoft.com/office/officeart/2009/3/layout/RandomtoResultProcess"/>
    <dgm:cxn modelId="{8775B21B-3354-470E-9DF5-FCFE94248114}" type="presParOf" srcId="{559DF742-E4DA-4043-B07F-653DF33405D6}" destId="{97EF80B6-6ED6-4DCD-A6B0-D3F876F7707B}" srcOrd="4" destOrd="0" presId="urn:microsoft.com/office/officeart/2009/3/layout/RandomtoResultProcess"/>
    <dgm:cxn modelId="{E78C1DF1-E552-4EC3-84BA-8BFB7B2046CD}" type="presParOf" srcId="{559DF742-E4DA-4043-B07F-653DF33405D6}" destId="{70C8D74E-8E4C-4DF2-9A9F-D79B14DFDEFA}" srcOrd="5" destOrd="0" presId="urn:microsoft.com/office/officeart/2009/3/layout/RandomtoResultProcess"/>
    <dgm:cxn modelId="{2898B6B6-EE4D-4624-B218-42001DDE7AAF}" type="presParOf" srcId="{559DF742-E4DA-4043-B07F-653DF33405D6}" destId="{E21CF4CD-D6AA-4A7C-B3DA-B69D3B277368}" srcOrd="6" destOrd="0" presId="urn:microsoft.com/office/officeart/2009/3/layout/RandomtoResultProcess"/>
    <dgm:cxn modelId="{71B3F0FC-C769-47FE-8247-9B1185BB57AB}" type="presParOf" srcId="{559DF742-E4DA-4043-B07F-653DF33405D6}" destId="{9D5D973C-C175-45EB-9AB3-836AA43FAC97}" srcOrd="7" destOrd="0" presId="urn:microsoft.com/office/officeart/2009/3/layout/RandomtoResultProcess"/>
    <dgm:cxn modelId="{20BDE3AF-FA9B-445A-8329-B8CED3355FEB}" type="presParOf" srcId="{559DF742-E4DA-4043-B07F-653DF33405D6}" destId="{DE18600C-2859-4658-9CE4-E6551FD7492A}" srcOrd="8" destOrd="0" presId="urn:microsoft.com/office/officeart/2009/3/layout/RandomtoResultProcess"/>
    <dgm:cxn modelId="{58EEB76F-962E-47D9-8EA4-C6ABCAEF4F4A}" type="presParOf" srcId="{559DF742-E4DA-4043-B07F-653DF33405D6}" destId="{E48DD92B-874F-44D8-AFCD-D019CEE1BDBF}" srcOrd="9" destOrd="0" presId="urn:microsoft.com/office/officeart/2009/3/layout/RandomtoResultProcess"/>
    <dgm:cxn modelId="{9938CBE0-315C-4B69-A477-A85C35ADEA15}" type="presParOf" srcId="{559DF742-E4DA-4043-B07F-653DF33405D6}" destId="{7D225055-5EFA-4D01-BDA3-FDA4EC84AE6C}" srcOrd="10" destOrd="0" presId="urn:microsoft.com/office/officeart/2009/3/layout/RandomtoResultProcess"/>
    <dgm:cxn modelId="{820CE143-89AF-47A4-964A-12492037F1CF}" type="presParOf" srcId="{559DF742-E4DA-4043-B07F-653DF33405D6}" destId="{99790AD7-A3A1-4BAF-8EE0-2C3EACCDBFB4}" srcOrd="11" destOrd="0" presId="urn:microsoft.com/office/officeart/2009/3/layout/RandomtoResultProcess"/>
    <dgm:cxn modelId="{08A66CBC-DB09-447A-8D9D-A4F8679DE025}" type="presParOf" srcId="{559DF742-E4DA-4043-B07F-653DF33405D6}" destId="{25256143-6DBD-48BF-8E5C-66C8B75C98BC}" srcOrd="12" destOrd="0" presId="urn:microsoft.com/office/officeart/2009/3/layout/RandomtoResultProcess"/>
    <dgm:cxn modelId="{A48E73C3-CC26-4FB6-9D4E-70694B723C09}" type="presParOf" srcId="{559DF742-E4DA-4043-B07F-653DF33405D6}" destId="{C500241A-11E4-4548-94B5-3755EC812E8B}" srcOrd="13" destOrd="0" presId="urn:microsoft.com/office/officeart/2009/3/layout/RandomtoResultProcess"/>
    <dgm:cxn modelId="{DBB46919-7337-47A1-92A6-D9A7AFD656DA}" type="presParOf" srcId="{559DF742-E4DA-4043-B07F-653DF33405D6}" destId="{B0FED87F-3598-4C51-B22C-5A2A1B4C4CA3}" srcOrd="14" destOrd="0" presId="urn:microsoft.com/office/officeart/2009/3/layout/RandomtoResultProcess"/>
    <dgm:cxn modelId="{F430144C-45F2-4FCA-899A-A81967FF80C4}" type="presParOf" srcId="{559DF742-E4DA-4043-B07F-653DF33405D6}" destId="{AF7FC46D-42C7-4F33-9FDE-44C087E47A14}" srcOrd="15" destOrd="0" presId="urn:microsoft.com/office/officeart/2009/3/layout/RandomtoResultProcess"/>
    <dgm:cxn modelId="{8755C118-A0DA-4D85-9293-6DD1F64B18C7}" type="presParOf" srcId="{559DF742-E4DA-4043-B07F-653DF33405D6}" destId="{062364FC-6237-4DB4-B3C1-62E3EEE96132}" srcOrd="16" destOrd="0" presId="urn:microsoft.com/office/officeart/2009/3/layout/RandomtoResultProcess"/>
    <dgm:cxn modelId="{B83EDF86-FC68-4F37-A690-0A8E57A53691}" type="presParOf" srcId="{559DF742-E4DA-4043-B07F-653DF33405D6}" destId="{0DB7E198-634E-4FCA-8EDD-D1A7D2EACBCA}" srcOrd="17" destOrd="0" presId="urn:microsoft.com/office/officeart/2009/3/layout/RandomtoResultProcess"/>
    <dgm:cxn modelId="{07260590-1998-4893-B6C8-E4DC85EF19E9}" type="presParOf" srcId="{559DF742-E4DA-4043-B07F-653DF33405D6}" destId="{B153A25E-CBCC-4B7F-AFE8-1B3505871C25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D2F6E8-B5CC-46D8-8D0F-803ECBEEACD2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D6EED143-BD20-4C74-8124-993C09E3E887}">
      <dgm:prSet phldrT="[Tekst]" custT="1"/>
      <dgm:spPr/>
      <dgm:t>
        <a:bodyPr/>
        <a:lstStyle/>
        <a:p>
          <a:r>
            <a:rPr lang="pl-PL" sz="1500" b="0" dirty="0" smtClean="0">
              <a:latin typeface="Cambria" pitchFamily="18" charset="0"/>
            </a:rPr>
            <a:t>WYZNACZENIE OBSZARU</a:t>
          </a:r>
          <a:endParaRPr lang="pl-PL" sz="1500" b="0" dirty="0">
            <a:latin typeface="Cambria" pitchFamily="18" charset="0"/>
          </a:endParaRPr>
        </a:p>
      </dgm:t>
    </dgm:pt>
    <dgm:pt modelId="{EDA08F0C-D355-4D1A-B217-91D2116BB983}" type="parTrans" cxnId="{6CCD74CC-4D4D-479F-8794-916957CED4E0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5AB986E5-D6BD-47CD-88E1-830F2BE72DB4}" type="sibTrans" cxnId="{6CCD74CC-4D4D-479F-8794-916957CED4E0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B3CFF98C-501B-4E12-974D-5539F72F9B75}">
      <dgm:prSet phldrT="[Tekst]" custT="1"/>
      <dgm:spPr/>
      <dgm:t>
        <a:bodyPr/>
        <a:lstStyle/>
        <a:p>
          <a:r>
            <a:rPr lang="pl-PL" sz="1200" b="0" dirty="0" smtClean="0">
              <a:latin typeface="Cambria" pitchFamily="18" charset="0"/>
            </a:rPr>
            <a:t> Gdzie są PROBLEMY DOMINUJĄCE W MIEŚCIE?</a:t>
          </a:r>
          <a:endParaRPr lang="pl-PL" sz="1200" b="0" dirty="0">
            <a:latin typeface="Cambria" pitchFamily="18" charset="0"/>
          </a:endParaRPr>
        </a:p>
      </dgm:t>
    </dgm:pt>
    <dgm:pt modelId="{C8238E85-D5B6-4AF5-AD91-2C8DE3B50D36}" type="parTrans" cxnId="{8BC46FE3-680B-46EF-B306-E3048C93A68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5795FABA-AB4E-41D6-B835-EA7F55FC9C29}" type="sibTrans" cxnId="{8BC46FE3-680B-46EF-B306-E3048C93A68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7555000C-183F-41D6-99DD-8D55C6C88320}">
      <dgm:prSet phldrT="[Tekst]" custT="1"/>
      <dgm:spPr/>
      <dgm:t>
        <a:bodyPr/>
        <a:lstStyle/>
        <a:p>
          <a:r>
            <a:rPr lang="pl-PL" sz="1200" b="0" dirty="0" smtClean="0">
              <a:latin typeface="Cambria" pitchFamily="18" charset="0"/>
            </a:rPr>
            <a:t>Gdzie są MIEJSCA KRYZYSOWE?</a:t>
          </a:r>
          <a:endParaRPr lang="pl-PL" sz="1200" b="0" dirty="0">
            <a:latin typeface="Cambria" pitchFamily="18" charset="0"/>
          </a:endParaRPr>
        </a:p>
      </dgm:t>
    </dgm:pt>
    <dgm:pt modelId="{82CDF6C7-52DB-41C1-9AA4-9C62F1EAD2B9}" type="parTrans" cxnId="{C9D7678E-B8E5-4653-B9CF-970721360F57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AB417B73-24DE-4EB5-9455-0269A4E2FAF8}" type="sibTrans" cxnId="{C9D7678E-B8E5-4653-B9CF-970721360F57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D503B594-CC68-45A1-938D-B76FBAE9F449}">
      <dgm:prSet phldrT="[Tekst]" custT="1"/>
      <dgm:spPr/>
      <dgm:t>
        <a:bodyPr/>
        <a:lstStyle/>
        <a:p>
          <a:r>
            <a:rPr lang="pl-PL" sz="1400" b="0" dirty="0" smtClean="0">
              <a:latin typeface="Cambria" pitchFamily="18" charset="0"/>
            </a:rPr>
            <a:t>CELE</a:t>
          </a:r>
          <a:endParaRPr lang="pl-PL" sz="1400" b="0" dirty="0">
            <a:latin typeface="Cambria" pitchFamily="18" charset="0"/>
          </a:endParaRPr>
        </a:p>
      </dgm:t>
    </dgm:pt>
    <dgm:pt modelId="{415F2E55-225A-411D-AD22-C5F3F4934F67}" type="parTrans" cxnId="{7F42E5BD-A8FF-477C-B6DC-5A8978B95A3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D328FB4A-31A2-4E87-A0BB-C76C09F72ECC}" type="sibTrans" cxnId="{7F42E5BD-A8FF-477C-B6DC-5A8978B95A3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321D6384-6944-4665-A113-CC287B12B86E}">
      <dgm:prSet phldrT="[Tekst]" custT="1"/>
      <dgm:spPr/>
      <dgm:t>
        <a:bodyPr/>
        <a:lstStyle/>
        <a:p>
          <a:r>
            <a:rPr lang="pl-PL" sz="1400" b="0" dirty="0" smtClean="0">
              <a:latin typeface="Cambria" pitchFamily="18" charset="0"/>
            </a:rPr>
            <a:t>DZIAŁANIA</a:t>
          </a:r>
          <a:endParaRPr lang="pl-PL" sz="1400" b="0" dirty="0">
            <a:latin typeface="Cambria" pitchFamily="18" charset="0"/>
          </a:endParaRPr>
        </a:p>
      </dgm:t>
    </dgm:pt>
    <dgm:pt modelId="{BAAC998B-D105-4BB0-9E2E-C0766D6DF72B}" type="parTrans" cxnId="{6404A553-7BE6-43EB-BDAB-BD8D0BEC8BDC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726CC530-4C8F-4E93-BC37-6B5D700F2286}" type="sibTrans" cxnId="{6404A553-7BE6-43EB-BDAB-BD8D0BEC8BDC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1E3D5A33-C89E-4CBC-BCDC-94EA4E2A0E6C}">
      <dgm:prSet phldrT="[Tekst]" custT="1"/>
      <dgm:spPr/>
      <dgm:t>
        <a:bodyPr/>
        <a:lstStyle/>
        <a:p>
          <a:r>
            <a:rPr lang="pl-PL" sz="1500" b="0" dirty="0" smtClean="0">
              <a:latin typeface="Cambria" pitchFamily="18" charset="0"/>
            </a:rPr>
            <a:t> WSKAZANIE ZADAŃ DO  REALIZACJI </a:t>
          </a:r>
          <a:endParaRPr lang="pl-PL" sz="1500" b="0" dirty="0">
            <a:latin typeface="Cambria" pitchFamily="18" charset="0"/>
          </a:endParaRPr>
        </a:p>
      </dgm:t>
    </dgm:pt>
    <dgm:pt modelId="{E83FCB48-5FC7-4022-9647-6C67A175892D}" type="parTrans" cxnId="{94BC1F83-4129-453F-807A-EF4D4710D91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4C17D251-3DF9-4983-A4EE-62F645D6DDDF}" type="sibTrans" cxnId="{94BC1F83-4129-453F-807A-EF4D4710D91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35E63847-1D29-4CE0-A6CD-0CD6BE29468A}">
      <dgm:prSet phldrT="[Tekst]" custT="1"/>
      <dgm:spPr/>
      <dgm:t>
        <a:bodyPr/>
        <a:lstStyle/>
        <a:p>
          <a:r>
            <a:rPr lang="pl-PL" sz="1200" b="0" dirty="0" smtClean="0">
              <a:latin typeface="Cambria" pitchFamily="18" charset="0"/>
            </a:rPr>
            <a:t>SZUKANIE KLUCZOWYCH PROBLEMÓW</a:t>
          </a:r>
          <a:endParaRPr lang="pl-PL" sz="1200" b="0" dirty="0">
            <a:latin typeface="Cambria" pitchFamily="18" charset="0"/>
          </a:endParaRPr>
        </a:p>
      </dgm:t>
    </dgm:pt>
    <dgm:pt modelId="{B4A1942B-D6B5-4A56-8CB4-3352D6666810}" type="parTrans" cxnId="{2AC81630-20E0-41A8-BA1B-7E09EE3A8FA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8063F155-2E58-4E08-AFEA-2EC3D6086E57}" type="sibTrans" cxnId="{2AC81630-20E0-41A8-BA1B-7E09EE3A8FA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EE37E62D-6B6A-4B48-993B-CF3EF92E6305}">
      <dgm:prSet phldrT="[Tekst]" custT="1"/>
      <dgm:spPr/>
      <dgm:t>
        <a:bodyPr/>
        <a:lstStyle/>
        <a:p>
          <a:r>
            <a:rPr lang="pl-PL" sz="1500" b="0" dirty="0" smtClean="0">
              <a:latin typeface="Cambria" pitchFamily="18" charset="0"/>
            </a:rPr>
            <a:t>BADANIA I ANALIZY DANYCH</a:t>
          </a:r>
          <a:endParaRPr lang="pl-PL" sz="1500" b="0" dirty="0">
            <a:latin typeface="Cambria" pitchFamily="18" charset="0"/>
          </a:endParaRPr>
        </a:p>
      </dgm:t>
    </dgm:pt>
    <dgm:pt modelId="{75CFEB7D-1377-45AA-8310-FAEF1004EDA5}" type="parTrans" cxnId="{48EC6FA6-9EF4-4CC8-9F6C-E8684F303BA6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1657694C-069E-47C9-B953-43E635161473}" type="sibTrans" cxnId="{48EC6FA6-9EF4-4CC8-9F6C-E8684F303BA6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1205770E-298D-414A-ADFE-8C91E23DAEE8}">
      <dgm:prSet phldrT="[Tekst]" custT="1"/>
      <dgm:spPr/>
      <dgm:t>
        <a:bodyPr/>
        <a:lstStyle/>
        <a:p>
          <a:r>
            <a:rPr lang="pl-PL" sz="1400" b="0" dirty="0" smtClean="0">
              <a:latin typeface="Cambria" pitchFamily="18" charset="0"/>
            </a:rPr>
            <a:t>REZULTATY</a:t>
          </a:r>
          <a:endParaRPr lang="pl-PL" sz="1400" b="0" dirty="0">
            <a:latin typeface="Cambria" pitchFamily="18" charset="0"/>
          </a:endParaRPr>
        </a:p>
      </dgm:t>
    </dgm:pt>
    <dgm:pt modelId="{B49039CE-69D8-41AC-A0E6-207615A8EE30}" type="parTrans" cxnId="{95A43C9B-9237-447C-9AC9-C8A491F7685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EBE47854-F3F1-4C50-9304-9C8726E056E3}" type="sibTrans" cxnId="{95A43C9B-9237-447C-9AC9-C8A491F7685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C700069F-7321-411B-A67B-577E0CB9DA5F}" type="pres">
      <dgm:prSet presAssocID="{A9D2F6E8-B5CC-46D8-8D0F-803ECBEEACD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F0DB40F-25C3-4884-AC9E-855A40FB7C21}" type="pres">
      <dgm:prSet presAssocID="{EE37E62D-6B6A-4B48-993B-CF3EF92E6305}" presName="horFlow" presStyleCnt="0"/>
      <dgm:spPr/>
      <dgm:t>
        <a:bodyPr/>
        <a:lstStyle/>
        <a:p>
          <a:endParaRPr lang="pl-PL"/>
        </a:p>
      </dgm:t>
    </dgm:pt>
    <dgm:pt modelId="{7837DF6A-21CE-4A83-887A-385AA2A186E8}" type="pres">
      <dgm:prSet presAssocID="{EE37E62D-6B6A-4B48-993B-CF3EF92E6305}" presName="bigChev" presStyleLbl="node1" presStyleIdx="0" presStyleCnt="3"/>
      <dgm:spPr/>
      <dgm:t>
        <a:bodyPr/>
        <a:lstStyle/>
        <a:p>
          <a:endParaRPr lang="pl-PL"/>
        </a:p>
      </dgm:t>
    </dgm:pt>
    <dgm:pt modelId="{62B2C31A-EBF8-4B54-8261-7A570460E6A7}" type="pres">
      <dgm:prSet presAssocID="{B4A1942B-D6B5-4A56-8CB4-3352D6666810}" presName="parTrans" presStyleCnt="0"/>
      <dgm:spPr/>
      <dgm:t>
        <a:bodyPr/>
        <a:lstStyle/>
        <a:p>
          <a:endParaRPr lang="pl-PL"/>
        </a:p>
      </dgm:t>
    </dgm:pt>
    <dgm:pt modelId="{74A67DFA-B28D-4112-9257-05B45C88497E}" type="pres">
      <dgm:prSet presAssocID="{35E63847-1D29-4CE0-A6CD-0CD6BE29468A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08841A-6988-4BD8-BE0F-9B8485C92BDA}" type="pres">
      <dgm:prSet presAssocID="{EE37E62D-6B6A-4B48-993B-CF3EF92E6305}" presName="vSp" presStyleCnt="0"/>
      <dgm:spPr/>
      <dgm:t>
        <a:bodyPr/>
        <a:lstStyle/>
        <a:p>
          <a:endParaRPr lang="pl-PL"/>
        </a:p>
      </dgm:t>
    </dgm:pt>
    <dgm:pt modelId="{8D649622-E799-4179-B56C-82D019233F12}" type="pres">
      <dgm:prSet presAssocID="{D6EED143-BD20-4C74-8124-993C09E3E887}" presName="horFlow" presStyleCnt="0"/>
      <dgm:spPr/>
      <dgm:t>
        <a:bodyPr/>
        <a:lstStyle/>
        <a:p>
          <a:endParaRPr lang="pl-PL"/>
        </a:p>
      </dgm:t>
    </dgm:pt>
    <dgm:pt modelId="{BAA3213F-F2D1-412A-B8C1-5957CFC71C0D}" type="pres">
      <dgm:prSet presAssocID="{D6EED143-BD20-4C74-8124-993C09E3E887}" presName="bigChev" presStyleLbl="node1" presStyleIdx="1" presStyleCnt="3"/>
      <dgm:spPr/>
      <dgm:t>
        <a:bodyPr/>
        <a:lstStyle/>
        <a:p>
          <a:endParaRPr lang="pl-PL"/>
        </a:p>
      </dgm:t>
    </dgm:pt>
    <dgm:pt modelId="{219C5784-C396-4A85-9215-206F01BEEA22}" type="pres">
      <dgm:prSet presAssocID="{C8238E85-D5B6-4AF5-AD91-2C8DE3B50D36}" presName="parTrans" presStyleCnt="0"/>
      <dgm:spPr/>
      <dgm:t>
        <a:bodyPr/>
        <a:lstStyle/>
        <a:p>
          <a:endParaRPr lang="pl-PL"/>
        </a:p>
      </dgm:t>
    </dgm:pt>
    <dgm:pt modelId="{75C667CF-EDCA-4121-AC10-3C03641768EF}" type="pres">
      <dgm:prSet presAssocID="{B3CFF98C-501B-4E12-974D-5539F72F9B75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72785E0-6ABC-4D0A-9EBB-438D6CAFF407}" type="pres">
      <dgm:prSet presAssocID="{5795FABA-AB4E-41D6-B835-EA7F55FC9C29}" presName="sibTrans" presStyleCnt="0"/>
      <dgm:spPr/>
      <dgm:t>
        <a:bodyPr/>
        <a:lstStyle/>
        <a:p>
          <a:endParaRPr lang="pl-PL"/>
        </a:p>
      </dgm:t>
    </dgm:pt>
    <dgm:pt modelId="{6C3E99EC-068B-4FDD-919A-00B18D445216}" type="pres">
      <dgm:prSet presAssocID="{7555000C-183F-41D6-99DD-8D55C6C88320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DA0D5AD-118E-49BD-BB5D-21C8F2E6744C}" type="pres">
      <dgm:prSet presAssocID="{D6EED143-BD20-4C74-8124-993C09E3E887}" presName="vSp" presStyleCnt="0"/>
      <dgm:spPr/>
      <dgm:t>
        <a:bodyPr/>
        <a:lstStyle/>
        <a:p>
          <a:endParaRPr lang="pl-PL"/>
        </a:p>
      </dgm:t>
    </dgm:pt>
    <dgm:pt modelId="{295D5407-FE31-4190-B7F1-19D8DE368AD5}" type="pres">
      <dgm:prSet presAssocID="{1E3D5A33-C89E-4CBC-BCDC-94EA4E2A0E6C}" presName="horFlow" presStyleCnt="0"/>
      <dgm:spPr/>
      <dgm:t>
        <a:bodyPr/>
        <a:lstStyle/>
        <a:p>
          <a:endParaRPr lang="pl-PL"/>
        </a:p>
      </dgm:t>
    </dgm:pt>
    <dgm:pt modelId="{6F3EDC1C-FA19-4736-B4EB-96085D3C324A}" type="pres">
      <dgm:prSet presAssocID="{1E3D5A33-C89E-4CBC-BCDC-94EA4E2A0E6C}" presName="bigChev" presStyleLbl="node1" presStyleIdx="2" presStyleCnt="3"/>
      <dgm:spPr/>
      <dgm:t>
        <a:bodyPr/>
        <a:lstStyle/>
        <a:p>
          <a:endParaRPr lang="pl-PL"/>
        </a:p>
      </dgm:t>
    </dgm:pt>
    <dgm:pt modelId="{1C189FF5-8980-4B51-8521-E93F1DCB4338}" type="pres">
      <dgm:prSet presAssocID="{415F2E55-225A-411D-AD22-C5F3F4934F67}" presName="parTrans" presStyleCnt="0"/>
      <dgm:spPr/>
      <dgm:t>
        <a:bodyPr/>
        <a:lstStyle/>
        <a:p>
          <a:endParaRPr lang="pl-PL"/>
        </a:p>
      </dgm:t>
    </dgm:pt>
    <dgm:pt modelId="{899CB468-A405-48F7-B8CC-D4F25084F2E4}" type="pres">
      <dgm:prSet presAssocID="{D503B594-CC68-45A1-938D-B76FBAE9F449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ACB783-5CE0-4982-A59D-1F56327D688C}" type="pres">
      <dgm:prSet presAssocID="{D328FB4A-31A2-4E87-A0BB-C76C09F72ECC}" presName="sibTrans" presStyleCnt="0"/>
      <dgm:spPr/>
      <dgm:t>
        <a:bodyPr/>
        <a:lstStyle/>
        <a:p>
          <a:endParaRPr lang="pl-PL"/>
        </a:p>
      </dgm:t>
    </dgm:pt>
    <dgm:pt modelId="{EEDE9F56-81B1-4A56-A641-C50AAEF8DA35}" type="pres">
      <dgm:prSet presAssocID="{321D6384-6944-4665-A113-CC287B12B86E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79A6DE-AD86-4EF9-8581-FF0687E3C2CB}" type="pres">
      <dgm:prSet presAssocID="{726CC530-4C8F-4E93-BC37-6B5D700F2286}" presName="sibTrans" presStyleCnt="0"/>
      <dgm:spPr/>
      <dgm:t>
        <a:bodyPr/>
        <a:lstStyle/>
        <a:p>
          <a:endParaRPr lang="pl-PL"/>
        </a:p>
      </dgm:t>
    </dgm:pt>
    <dgm:pt modelId="{8FB6978B-0F12-46A3-8D87-1D861985BEF3}" type="pres">
      <dgm:prSet presAssocID="{1205770E-298D-414A-ADFE-8C91E23DAEE8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404A553-7BE6-43EB-BDAB-BD8D0BEC8BDC}" srcId="{1E3D5A33-C89E-4CBC-BCDC-94EA4E2A0E6C}" destId="{321D6384-6944-4665-A113-CC287B12B86E}" srcOrd="1" destOrd="0" parTransId="{BAAC998B-D105-4BB0-9E2E-C0766D6DF72B}" sibTransId="{726CC530-4C8F-4E93-BC37-6B5D700F2286}"/>
    <dgm:cxn modelId="{C9D7678E-B8E5-4653-B9CF-970721360F57}" srcId="{D6EED143-BD20-4C74-8124-993C09E3E887}" destId="{7555000C-183F-41D6-99DD-8D55C6C88320}" srcOrd="1" destOrd="0" parTransId="{82CDF6C7-52DB-41C1-9AA4-9C62F1EAD2B9}" sibTransId="{AB417B73-24DE-4EB5-9455-0269A4E2FAF8}"/>
    <dgm:cxn modelId="{233051FF-B1FA-409C-A9F7-CB21B64ECA90}" type="presOf" srcId="{1E3D5A33-C89E-4CBC-BCDC-94EA4E2A0E6C}" destId="{6F3EDC1C-FA19-4736-B4EB-96085D3C324A}" srcOrd="0" destOrd="0" presId="urn:microsoft.com/office/officeart/2005/8/layout/lProcess3"/>
    <dgm:cxn modelId="{F12D931E-AC2E-4465-AE6E-19D48A722988}" type="presOf" srcId="{1205770E-298D-414A-ADFE-8C91E23DAEE8}" destId="{8FB6978B-0F12-46A3-8D87-1D861985BEF3}" srcOrd="0" destOrd="0" presId="urn:microsoft.com/office/officeart/2005/8/layout/lProcess3"/>
    <dgm:cxn modelId="{7F42E5BD-A8FF-477C-B6DC-5A8978B95A34}" srcId="{1E3D5A33-C89E-4CBC-BCDC-94EA4E2A0E6C}" destId="{D503B594-CC68-45A1-938D-B76FBAE9F449}" srcOrd="0" destOrd="0" parTransId="{415F2E55-225A-411D-AD22-C5F3F4934F67}" sibTransId="{D328FB4A-31A2-4E87-A0BB-C76C09F72ECC}"/>
    <dgm:cxn modelId="{93038B4D-7B24-4D7D-8E45-BB4FE492D32D}" type="presOf" srcId="{A9D2F6E8-B5CC-46D8-8D0F-803ECBEEACD2}" destId="{C700069F-7321-411B-A67B-577E0CB9DA5F}" srcOrd="0" destOrd="0" presId="urn:microsoft.com/office/officeart/2005/8/layout/lProcess3"/>
    <dgm:cxn modelId="{C0CEE7EF-DD66-426E-A20B-1883FEB18121}" type="presOf" srcId="{7555000C-183F-41D6-99DD-8D55C6C88320}" destId="{6C3E99EC-068B-4FDD-919A-00B18D445216}" srcOrd="0" destOrd="0" presId="urn:microsoft.com/office/officeart/2005/8/layout/lProcess3"/>
    <dgm:cxn modelId="{48EC6FA6-9EF4-4CC8-9F6C-E8684F303BA6}" srcId="{A9D2F6E8-B5CC-46D8-8D0F-803ECBEEACD2}" destId="{EE37E62D-6B6A-4B48-993B-CF3EF92E6305}" srcOrd="0" destOrd="0" parTransId="{75CFEB7D-1377-45AA-8310-FAEF1004EDA5}" sibTransId="{1657694C-069E-47C9-B953-43E635161473}"/>
    <dgm:cxn modelId="{48C8D1A4-8D4E-4BE2-B2C6-FF3F285D8575}" type="presOf" srcId="{B3CFF98C-501B-4E12-974D-5539F72F9B75}" destId="{75C667CF-EDCA-4121-AC10-3C03641768EF}" srcOrd="0" destOrd="0" presId="urn:microsoft.com/office/officeart/2005/8/layout/lProcess3"/>
    <dgm:cxn modelId="{6CCD74CC-4D4D-479F-8794-916957CED4E0}" srcId="{A9D2F6E8-B5CC-46D8-8D0F-803ECBEEACD2}" destId="{D6EED143-BD20-4C74-8124-993C09E3E887}" srcOrd="1" destOrd="0" parTransId="{EDA08F0C-D355-4D1A-B217-91D2116BB983}" sibTransId="{5AB986E5-D6BD-47CD-88E1-830F2BE72DB4}"/>
    <dgm:cxn modelId="{95A43C9B-9237-447C-9AC9-C8A491F76854}" srcId="{1E3D5A33-C89E-4CBC-BCDC-94EA4E2A0E6C}" destId="{1205770E-298D-414A-ADFE-8C91E23DAEE8}" srcOrd="2" destOrd="0" parTransId="{B49039CE-69D8-41AC-A0E6-207615A8EE30}" sibTransId="{EBE47854-F3F1-4C50-9304-9C8726E056E3}"/>
    <dgm:cxn modelId="{2D848CAC-48D1-47E0-8C88-96AA0C994B22}" type="presOf" srcId="{EE37E62D-6B6A-4B48-993B-CF3EF92E6305}" destId="{7837DF6A-21CE-4A83-887A-385AA2A186E8}" srcOrd="0" destOrd="0" presId="urn:microsoft.com/office/officeart/2005/8/layout/lProcess3"/>
    <dgm:cxn modelId="{8BC46FE3-680B-46EF-B306-E3048C93A684}" srcId="{D6EED143-BD20-4C74-8124-993C09E3E887}" destId="{B3CFF98C-501B-4E12-974D-5539F72F9B75}" srcOrd="0" destOrd="0" parTransId="{C8238E85-D5B6-4AF5-AD91-2C8DE3B50D36}" sibTransId="{5795FABA-AB4E-41D6-B835-EA7F55FC9C29}"/>
    <dgm:cxn modelId="{94BC1F83-4129-453F-807A-EF4D4710D911}" srcId="{A9D2F6E8-B5CC-46D8-8D0F-803ECBEEACD2}" destId="{1E3D5A33-C89E-4CBC-BCDC-94EA4E2A0E6C}" srcOrd="2" destOrd="0" parTransId="{E83FCB48-5FC7-4022-9647-6C67A175892D}" sibTransId="{4C17D251-3DF9-4983-A4EE-62F645D6DDDF}"/>
    <dgm:cxn modelId="{D4DC0D38-22E3-4615-BC26-5DFDA4E2D5FD}" type="presOf" srcId="{35E63847-1D29-4CE0-A6CD-0CD6BE29468A}" destId="{74A67DFA-B28D-4112-9257-05B45C88497E}" srcOrd="0" destOrd="0" presId="urn:microsoft.com/office/officeart/2005/8/layout/lProcess3"/>
    <dgm:cxn modelId="{AC7D3B51-9C3B-419C-9E00-405049688D80}" type="presOf" srcId="{321D6384-6944-4665-A113-CC287B12B86E}" destId="{EEDE9F56-81B1-4A56-A641-C50AAEF8DA35}" srcOrd="0" destOrd="0" presId="urn:microsoft.com/office/officeart/2005/8/layout/lProcess3"/>
    <dgm:cxn modelId="{4D88ABE9-6C36-4FA4-AA06-D65DC60FCC37}" type="presOf" srcId="{D503B594-CC68-45A1-938D-B76FBAE9F449}" destId="{899CB468-A405-48F7-B8CC-D4F25084F2E4}" srcOrd="0" destOrd="0" presId="urn:microsoft.com/office/officeart/2005/8/layout/lProcess3"/>
    <dgm:cxn modelId="{2AC81630-20E0-41A8-BA1B-7E09EE3A8FA1}" srcId="{EE37E62D-6B6A-4B48-993B-CF3EF92E6305}" destId="{35E63847-1D29-4CE0-A6CD-0CD6BE29468A}" srcOrd="0" destOrd="0" parTransId="{B4A1942B-D6B5-4A56-8CB4-3352D6666810}" sibTransId="{8063F155-2E58-4E08-AFEA-2EC3D6086E57}"/>
    <dgm:cxn modelId="{9885A698-7354-4E37-BEB8-E9C8DF8D3D58}" type="presOf" srcId="{D6EED143-BD20-4C74-8124-993C09E3E887}" destId="{BAA3213F-F2D1-412A-B8C1-5957CFC71C0D}" srcOrd="0" destOrd="0" presId="urn:microsoft.com/office/officeart/2005/8/layout/lProcess3"/>
    <dgm:cxn modelId="{A1F70E01-35E1-4A44-8442-6C89367D2C4E}" type="presParOf" srcId="{C700069F-7321-411B-A67B-577E0CB9DA5F}" destId="{0F0DB40F-25C3-4884-AC9E-855A40FB7C21}" srcOrd="0" destOrd="0" presId="urn:microsoft.com/office/officeart/2005/8/layout/lProcess3"/>
    <dgm:cxn modelId="{EC1BA8CA-E626-4B70-B8D5-5D36AB1F40FC}" type="presParOf" srcId="{0F0DB40F-25C3-4884-AC9E-855A40FB7C21}" destId="{7837DF6A-21CE-4A83-887A-385AA2A186E8}" srcOrd="0" destOrd="0" presId="urn:microsoft.com/office/officeart/2005/8/layout/lProcess3"/>
    <dgm:cxn modelId="{9C6D701F-9AF9-47BC-AA6C-9EA53922B316}" type="presParOf" srcId="{0F0DB40F-25C3-4884-AC9E-855A40FB7C21}" destId="{62B2C31A-EBF8-4B54-8261-7A570460E6A7}" srcOrd="1" destOrd="0" presId="urn:microsoft.com/office/officeart/2005/8/layout/lProcess3"/>
    <dgm:cxn modelId="{B598046D-CC08-4E58-9532-D25195B37174}" type="presParOf" srcId="{0F0DB40F-25C3-4884-AC9E-855A40FB7C21}" destId="{74A67DFA-B28D-4112-9257-05B45C88497E}" srcOrd="2" destOrd="0" presId="urn:microsoft.com/office/officeart/2005/8/layout/lProcess3"/>
    <dgm:cxn modelId="{4A38C27E-E8B6-4566-BEF5-9AB4942CD1D9}" type="presParOf" srcId="{C700069F-7321-411B-A67B-577E0CB9DA5F}" destId="{5D08841A-6988-4BD8-BE0F-9B8485C92BDA}" srcOrd="1" destOrd="0" presId="urn:microsoft.com/office/officeart/2005/8/layout/lProcess3"/>
    <dgm:cxn modelId="{978132D4-DEB0-40F5-B87E-4D7D0C7BEF9A}" type="presParOf" srcId="{C700069F-7321-411B-A67B-577E0CB9DA5F}" destId="{8D649622-E799-4179-B56C-82D019233F12}" srcOrd="2" destOrd="0" presId="urn:microsoft.com/office/officeart/2005/8/layout/lProcess3"/>
    <dgm:cxn modelId="{8AC8B769-D9EE-4DC4-BDF3-B6559C0415C1}" type="presParOf" srcId="{8D649622-E799-4179-B56C-82D019233F12}" destId="{BAA3213F-F2D1-412A-B8C1-5957CFC71C0D}" srcOrd="0" destOrd="0" presId="urn:microsoft.com/office/officeart/2005/8/layout/lProcess3"/>
    <dgm:cxn modelId="{EE242AAA-FB4C-4BBC-9432-B27D30084163}" type="presParOf" srcId="{8D649622-E799-4179-B56C-82D019233F12}" destId="{219C5784-C396-4A85-9215-206F01BEEA22}" srcOrd="1" destOrd="0" presId="urn:microsoft.com/office/officeart/2005/8/layout/lProcess3"/>
    <dgm:cxn modelId="{CB012A11-7B11-43E8-90DC-3B3B59F5E68D}" type="presParOf" srcId="{8D649622-E799-4179-B56C-82D019233F12}" destId="{75C667CF-EDCA-4121-AC10-3C03641768EF}" srcOrd="2" destOrd="0" presId="urn:microsoft.com/office/officeart/2005/8/layout/lProcess3"/>
    <dgm:cxn modelId="{1B859F0F-AB02-4BC9-9440-A64CF362935F}" type="presParOf" srcId="{8D649622-E799-4179-B56C-82D019233F12}" destId="{672785E0-6ABC-4D0A-9EBB-438D6CAFF407}" srcOrd="3" destOrd="0" presId="urn:microsoft.com/office/officeart/2005/8/layout/lProcess3"/>
    <dgm:cxn modelId="{32CA92B9-0D46-4D09-84AD-556C1A24BFCA}" type="presParOf" srcId="{8D649622-E799-4179-B56C-82D019233F12}" destId="{6C3E99EC-068B-4FDD-919A-00B18D445216}" srcOrd="4" destOrd="0" presId="urn:microsoft.com/office/officeart/2005/8/layout/lProcess3"/>
    <dgm:cxn modelId="{D96B54FB-42AA-4377-8971-ED68001FE1C7}" type="presParOf" srcId="{C700069F-7321-411B-A67B-577E0CB9DA5F}" destId="{4DA0D5AD-118E-49BD-BB5D-21C8F2E6744C}" srcOrd="3" destOrd="0" presId="urn:microsoft.com/office/officeart/2005/8/layout/lProcess3"/>
    <dgm:cxn modelId="{4110597F-0F5E-4A53-B008-C0EECAF377D4}" type="presParOf" srcId="{C700069F-7321-411B-A67B-577E0CB9DA5F}" destId="{295D5407-FE31-4190-B7F1-19D8DE368AD5}" srcOrd="4" destOrd="0" presId="urn:microsoft.com/office/officeart/2005/8/layout/lProcess3"/>
    <dgm:cxn modelId="{9EA5472B-4780-491B-BD34-29308873E486}" type="presParOf" srcId="{295D5407-FE31-4190-B7F1-19D8DE368AD5}" destId="{6F3EDC1C-FA19-4736-B4EB-96085D3C324A}" srcOrd="0" destOrd="0" presId="urn:microsoft.com/office/officeart/2005/8/layout/lProcess3"/>
    <dgm:cxn modelId="{6214A652-24A0-4160-8B1A-8010372D8CD3}" type="presParOf" srcId="{295D5407-FE31-4190-B7F1-19D8DE368AD5}" destId="{1C189FF5-8980-4B51-8521-E93F1DCB4338}" srcOrd="1" destOrd="0" presId="urn:microsoft.com/office/officeart/2005/8/layout/lProcess3"/>
    <dgm:cxn modelId="{0554988F-5FBC-492D-B2B7-721855F8ECD8}" type="presParOf" srcId="{295D5407-FE31-4190-B7F1-19D8DE368AD5}" destId="{899CB468-A405-48F7-B8CC-D4F25084F2E4}" srcOrd="2" destOrd="0" presId="urn:microsoft.com/office/officeart/2005/8/layout/lProcess3"/>
    <dgm:cxn modelId="{90957630-1FA0-4A4D-B735-9AB2CC5772E1}" type="presParOf" srcId="{295D5407-FE31-4190-B7F1-19D8DE368AD5}" destId="{E1ACB783-5CE0-4982-A59D-1F56327D688C}" srcOrd="3" destOrd="0" presId="urn:microsoft.com/office/officeart/2005/8/layout/lProcess3"/>
    <dgm:cxn modelId="{439F1F6C-CAE7-4D4F-8E77-32618A7FD936}" type="presParOf" srcId="{295D5407-FE31-4190-B7F1-19D8DE368AD5}" destId="{EEDE9F56-81B1-4A56-A641-C50AAEF8DA35}" srcOrd="4" destOrd="0" presId="urn:microsoft.com/office/officeart/2005/8/layout/lProcess3"/>
    <dgm:cxn modelId="{E704B4E5-AFB2-49FC-BBF6-AD454C326962}" type="presParOf" srcId="{295D5407-FE31-4190-B7F1-19D8DE368AD5}" destId="{5A79A6DE-AD86-4EF9-8581-FF0687E3C2CB}" srcOrd="5" destOrd="0" presId="urn:microsoft.com/office/officeart/2005/8/layout/lProcess3"/>
    <dgm:cxn modelId="{E9A53B83-AFC9-4505-89D2-132836E6395E}" type="presParOf" srcId="{295D5407-FE31-4190-B7F1-19D8DE368AD5}" destId="{8FB6978B-0F12-46A3-8D87-1D861985BEF3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6CCAFF-91EE-4C96-8B77-F431168A7E64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9FAA54B1-2CC3-403F-8BDE-4816D9CC86BC}">
      <dgm:prSet phldrT="[Tekst]" custT="1"/>
      <dgm:spPr/>
      <dgm:t>
        <a:bodyPr/>
        <a:lstStyle/>
        <a:p>
          <a:r>
            <a:rPr lang="pl-PL" sz="1900" b="1" dirty="0" smtClean="0">
              <a:latin typeface="Cambria" pitchFamily="18" charset="0"/>
            </a:rPr>
            <a:t>społeczne</a:t>
          </a:r>
          <a:endParaRPr lang="pl-PL" sz="1900" b="1" dirty="0">
            <a:latin typeface="Cambria" pitchFamily="18" charset="0"/>
          </a:endParaRPr>
        </a:p>
      </dgm:t>
    </dgm:pt>
    <dgm:pt modelId="{42E4B1F9-0533-45B7-8655-4D3965E054EF}" type="parTrans" cxnId="{BA90F027-6E3A-41CD-AF4E-6AB7DB2FC90B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0011364B-D17D-413C-9117-FEDAA077B73C}" type="sibTrans" cxnId="{BA90F027-6E3A-41CD-AF4E-6AB7DB2FC90B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6767FC9B-8280-4358-AA1D-236C625C4A30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gospodarcze</a:t>
          </a:r>
          <a:endParaRPr lang="pl-PL" sz="1900" dirty="0">
            <a:latin typeface="Cambria" pitchFamily="18" charset="0"/>
          </a:endParaRPr>
        </a:p>
      </dgm:t>
    </dgm:pt>
    <dgm:pt modelId="{700E0EDE-43B4-4F17-8356-E53E86019CA2}" type="parTrans" cxnId="{CB7F949A-0FBF-458A-BB78-58DA2B406AE5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638ABAD1-90E5-48C3-BA04-7C4E56C775E8}" type="sibTrans" cxnId="{CB7F949A-0FBF-458A-BB78-58DA2B406AE5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F92863F3-E33B-4DE7-BB28-79F9C2E9AE64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środowiskowe</a:t>
          </a:r>
          <a:endParaRPr lang="pl-PL" sz="1900" dirty="0">
            <a:latin typeface="Cambria" pitchFamily="18" charset="0"/>
          </a:endParaRPr>
        </a:p>
      </dgm:t>
    </dgm:pt>
    <dgm:pt modelId="{D7C651BD-3E5D-4E5A-940F-97570FC42260}" type="parTrans" cxnId="{245F4856-2259-4606-B50A-504E901F159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FE28CFC8-6E01-4B84-8A5D-CFDFF26D95DD}" type="sibTrans" cxnId="{245F4856-2259-4606-B50A-504E901F159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A7A83DB9-4BFD-4417-92FC-E82E8A247803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przestrzenno-funkcjonalne</a:t>
          </a:r>
          <a:endParaRPr lang="pl-PL" sz="1900" dirty="0">
            <a:latin typeface="Cambria" pitchFamily="18" charset="0"/>
          </a:endParaRPr>
        </a:p>
      </dgm:t>
    </dgm:pt>
    <dgm:pt modelId="{929714F8-ABB8-4148-8972-99066FD589ED}" type="parTrans" cxnId="{4154EDED-E99A-4ED1-897F-7708423CE7D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59295D12-62E9-4DE8-AEC7-D1581386D599}" type="sibTrans" cxnId="{4154EDED-E99A-4ED1-897F-7708423CE7D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223D6029-2BE5-41F8-BF1E-9B2AF4DE11D7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techniczne</a:t>
          </a:r>
          <a:endParaRPr lang="pl-PL" sz="1900" dirty="0">
            <a:latin typeface="Cambria" pitchFamily="18" charset="0"/>
          </a:endParaRPr>
        </a:p>
      </dgm:t>
    </dgm:pt>
    <dgm:pt modelId="{AEF4E326-1BA1-4F5A-836F-4055A475CD37}" type="parTrans" cxnId="{7544184F-525B-4E6E-A0E3-2CFC65BB5FC8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FA7C8000-626B-414A-8E2C-BF74826C85E7}" type="sibTrans" cxnId="{7544184F-525B-4E6E-A0E3-2CFC65BB5FC8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ADA9B987-773E-43D4-8B9C-E5A5A67F7EF3}" type="pres">
      <dgm:prSet presAssocID="{E66CCAFF-91EE-4C96-8B77-F431168A7E6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AADEC89-2C8F-4AF0-8579-C65DBA69F26C}" type="pres">
      <dgm:prSet presAssocID="{E66CCAFF-91EE-4C96-8B77-F431168A7E64}" presName="radial" presStyleCnt="0">
        <dgm:presLayoutVars>
          <dgm:animLvl val="ctr"/>
        </dgm:presLayoutVars>
      </dgm:prSet>
      <dgm:spPr/>
    </dgm:pt>
    <dgm:pt modelId="{8F4156B2-58C7-420A-A380-B386C8E93869}" type="pres">
      <dgm:prSet presAssocID="{9FAA54B1-2CC3-403F-8BDE-4816D9CC86BC}" presName="centerShape" presStyleLbl="vennNode1" presStyleIdx="0" presStyleCnt="5" custScaleX="103639" custScaleY="66729"/>
      <dgm:spPr/>
      <dgm:t>
        <a:bodyPr/>
        <a:lstStyle/>
        <a:p>
          <a:endParaRPr lang="pl-PL"/>
        </a:p>
      </dgm:t>
    </dgm:pt>
    <dgm:pt modelId="{A38DC8FF-702E-4A79-B0F2-0394563AF186}" type="pres">
      <dgm:prSet presAssocID="{6767FC9B-8280-4358-AA1D-236C625C4A30}" presName="node" presStyleLbl="vennNode1" presStyleIdx="1" presStyleCnt="5" custScaleX="195651" custScaleY="102958" custRadScaleRad="75480" custRadScaleInc="74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07FB11F-3211-4D71-B2CD-A1BE95E8D949}" type="pres">
      <dgm:prSet presAssocID="{F92863F3-E33B-4DE7-BB28-79F9C2E9AE64}" presName="node" presStyleLbl="vennNode1" presStyleIdx="2" presStyleCnt="5" custScaleX="199446" custScaleY="117795" custRadScaleRad="124562" custRadScaleInc="-102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CBD294-EE14-4076-BB73-93C9046F0EB8}" type="pres">
      <dgm:prSet presAssocID="{A7A83DB9-4BFD-4417-92FC-E82E8A247803}" presName="node" presStyleLbl="vennNode1" presStyleIdx="3" presStyleCnt="5" custScaleX="215524" custScaleY="122741" custRadScaleRad="84187" custRadScaleInc="98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BF5361-1A2B-4E65-A29C-287A2CD61AF2}" type="pres">
      <dgm:prSet presAssocID="{223D6029-2BE5-41F8-BF1E-9B2AF4DE11D7}" presName="node" presStyleLbl="vennNode1" presStyleIdx="4" presStyleCnt="5" custScaleX="196622" custScaleY="117795" custRadScaleRad="126712" custRadScaleInc="100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45F4856-2259-4606-B50A-504E901F1594}" srcId="{9FAA54B1-2CC3-403F-8BDE-4816D9CC86BC}" destId="{F92863F3-E33B-4DE7-BB28-79F9C2E9AE64}" srcOrd="1" destOrd="0" parTransId="{D7C651BD-3E5D-4E5A-940F-97570FC42260}" sibTransId="{FE28CFC8-6E01-4B84-8A5D-CFDFF26D95DD}"/>
    <dgm:cxn modelId="{CB7F949A-0FBF-458A-BB78-58DA2B406AE5}" srcId="{9FAA54B1-2CC3-403F-8BDE-4816D9CC86BC}" destId="{6767FC9B-8280-4358-AA1D-236C625C4A30}" srcOrd="0" destOrd="0" parTransId="{700E0EDE-43B4-4F17-8356-E53E86019CA2}" sibTransId="{638ABAD1-90E5-48C3-BA04-7C4E56C775E8}"/>
    <dgm:cxn modelId="{BA90F027-6E3A-41CD-AF4E-6AB7DB2FC90B}" srcId="{E66CCAFF-91EE-4C96-8B77-F431168A7E64}" destId="{9FAA54B1-2CC3-403F-8BDE-4816D9CC86BC}" srcOrd="0" destOrd="0" parTransId="{42E4B1F9-0533-45B7-8655-4D3965E054EF}" sibTransId="{0011364B-D17D-413C-9117-FEDAA077B73C}"/>
    <dgm:cxn modelId="{4154EDED-E99A-4ED1-897F-7708423CE7D4}" srcId="{9FAA54B1-2CC3-403F-8BDE-4816D9CC86BC}" destId="{A7A83DB9-4BFD-4417-92FC-E82E8A247803}" srcOrd="2" destOrd="0" parTransId="{929714F8-ABB8-4148-8972-99066FD589ED}" sibTransId="{59295D12-62E9-4DE8-AEC7-D1581386D599}"/>
    <dgm:cxn modelId="{89F0EABF-319F-4174-8BA8-C870E643991D}" type="presOf" srcId="{A7A83DB9-4BFD-4417-92FC-E82E8A247803}" destId="{0CCBD294-EE14-4076-BB73-93C9046F0EB8}" srcOrd="0" destOrd="0" presId="urn:microsoft.com/office/officeart/2005/8/layout/radial3"/>
    <dgm:cxn modelId="{418ED7F8-A294-4E4D-A500-D2F0EC3D9B53}" type="presOf" srcId="{9FAA54B1-2CC3-403F-8BDE-4816D9CC86BC}" destId="{8F4156B2-58C7-420A-A380-B386C8E93869}" srcOrd="0" destOrd="0" presId="urn:microsoft.com/office/officeart/2005/8/layout/radial3"/>
    <dgm:cxn modelId="{894BE0B7-F45D-42BB-AA24-B6F8D4BF1B7E}" type="presOf" srcId="{223D6029-2BE5-41F8-BF1E-9B2AF4DE11D7}" destId="{37BF5361-1A2B-4E65-A29C-287A2CD61AF2}" srcOrd="0" destOrd="0" presId="urn:microsoft.com/office/officeart/2005/8/layout/radial3"/>
    <dgm:cxn modelId="{1BB8AD9D-5190-45EF-AB9C-27B2F6E56634}" type="presOf" srcId="{E66CCAFF-91EE-4C96-8B77-F431168A7E64}" destId="{ADA9B987-773E-43D4-8B9C-E5A5A67F7EF3}" srcOrd="0" destOrd="0" presId="urn:microsoft.com/office/officeart/2005/8/layout/radial3"/>
    <dgm:cxn modelId="{21C416E6-C581-4B22-876D-C909757EA361}" type="presOf" srcId="{6767FC9B-8280-4358-AA1D-236C625C4A30}" destId="{A38DC8FF-702E-4A79-B0F2-0394563AF186}" srcOrd="0" destOrd="0" presId="urn:microsoft.com/office/officeart/2005/8/layout/radial3"/>
    <dgm:cxn modelId="{7544184F-525B-4E6E-A0E3-2CFC65BB5FC8}" srcId="{9FAA54B1-2CC3-403F-8BDE-4816D9CC86BC}" destId="{223D6029-2BE5-41F8-BF1E-9B2AF4DE11D7}" srcOrd="3" destOrd="0" parTransId="{AEF4E326-1BA1-4F5A-836F-4055A475CD37}" sibTransId="{FA7C8000-626B-414A-8E2C-BF74826C85E7}"/>
    <dgm:cxn modelId="{6F8F1964-7E9A-4362-9364-30CE1974CC7D}" type="presOf" srcId="{F92863F3-E33B-4DE7-BB28-79F9C2E9AE64}" destId="{607FB11F-3211-4D71-B2CD-A1BE95E8D949}" srcOrd="0" destOrd="0" presId="urn:microsoft.com/office/officeart/2005/8/layout/radial3"/>
    <dgm:cxn modelId="{27BAC377-FBAB-4AD4-BDB5-9D65F22C0594}" type="presParOf" srcId="{ADA9B987-773E-43D4-8B9C-E5A5A67F7EF3}" destId="{BAADEC89-2C8F-4AF0-8579-C65DBA69F26C}" srcOrd="0" destOrd="0" presId="urn:microsoft.com/office/officeart/2005/8/layout/radial3"/>
    <dgm:cxn modelId="{41E49639-C802-47B9-9CBD-1ABBDBF39BC8}" type="presParOf" srcId="{BAADEC89-2C8F-4AF0-8579-C65DBA69F26C}" destId="{8F4156B2-58C7-420A-A380-B386C8E93869}" srcOrd="0" destOrd="0" presId="urn:microsoft.com/office/officeart/2005/8/layout/radial3"/>
    <dgm:cxn modelId="{DCB3A78D-4B4A-4264-80AF-202C3A74C032}" type="presParOf" srcId="{BAADEC89-2C8F-4AF0-8579-C65DBA69F26C}" destId="{A38DC8FF-702E-4A79-B0F2-0394563AF186}" srcOrd="1" destOrd="0" presId="urn:microsoft.com/office/officeart/2005/8/layout/radial3"/>
    <dgm:cxn modelId="{8BD38B9D-D418-4628-8403-7FA46AC67C08}" type="presParOf" srcId="{BAADEC89-2C8F-4AF0-8579-C65DBA69F26C}" destId="{607FB11F-3211-4D71-B2CD-A1BE95E8D949}" srcOrd="2" destOrd="0" presId="urn:microsoft.com/office/officeart/2005/8/layout/radial3"/>
    <dgm:cxn modelId="{4886D607-DC6D-4953-8294-AF72BC2D1569}" type="presParOf" srcId="{BAADEC89-2C8F-4AF0-8579-C65DBA69F26C}" destId="{0CCBD294-EE14-4076-BB73-93C9046F0EB8}" srcOrd="3" destOrd="0" presId="urn:microsoft.com/office/officeart/2005/8/layout/radial3"/>
    <dgm:cxn modelId="{AC72C383-481D-47BD-AB66-F2382DFE756E}" type="presParOf" srcId="{BAADEC89-2C8F-4AF0-8579-C65DBA69F26C}" destId="{37BF5361-1A2B-4E65-A29C-287A2CD61AF2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C7158-2562-4C3B-A7F4-D58E03D52FE9}">
      <dsp:nvSpPr>
        <dsp:cNvPr id="0" name=""/>
        <dsp:cNvSpPr/>
      </dsp:nvSpPr>
      <dsp:spPr>
        <a:xfrm>
          <a:off x="287" y="2715919"/>
          <a:ext cx="4359884" cy="1569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Cambria" pitchFamily="18" charset="0"/>
            </a:rPr>
            <a:t>PARTYCYPACJA                            SPOŁECZNA</a:t>
          </a:r>
          <a:endParaRPr lang="pl-PL" sz="2000" b="1" kern="1200" dirty="0">
            <a:latin typeface="Cambria" pitchFamily="18" charset="0"/>
          </a:endParaRPr>
        </a:p>
      </dsp:txBody>
      <dsp:txXfrm>
        <a:off x="287" y="2715919"/>
        <a:ext cx="4359884" cy="1569534"/>
      </dsp:txXfrm>
    </dsp:sp>
    <dsp:sp modelId="{92220996-A3DB-42CC-8380-4DE878465167}">
      <dsp:nvSpPr>
        <dsp:cNvPr id="0" name=""/>
        <dsp:cNvSpPr/>
      </dsp:nvSpPr>
      <dsp:spPr>
        <a:xfrm>
          <a:off x="730061" y="2733839"/>
          <a:ext cx="230185" cy="2301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92BD64-C474-498C-9F68-25EB428F77D3}">
      <dsp:nvSpPr>
        <dsp:cNvPr id="0" name=""/>
        <dsp:cNvSpPr/>
      </dsp:nvSpPr>
      <dsp:spPr>
        <a:xfrm>
          <a:off x="891191" y="2411580"/>
          <a:ext cx="230185" cy="230185"/>
        </a:xfrm>
        <a:prstGeom prst="ellipse">
          <a:avLst/>
        </a:prstGeom>
        <a:solidFill>
          <a:schemeClr val="accent2">
            <a:hueOff val="275383"/>
            <a:satOff val="-343"/>
            <a:lumOff val="8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A956A4-68F1-4FAF-83F4-CC84AC51C223}">
      <dsp:nvSpPr>
        <dsp:cNvPr id="0" name=""/>
        <dsp:cNvSpPr/>
      </dsp:nvSpPr>
      <dsp:spPr>
        <a:xfrm>
          <a:off x="1277902" y="2476032"/>
          <a:ext cx="361720" cy="361720"/>
        </a:xfrm>
        <a:prstGeom prst="ellipse">
          <a:avLst/>
        </a:prstGeom>
        <a:solidFill>
          <a:schemeClr val="accent2">
            <a:hueOff val="550767"/>
            <a:satOff val="-687"/>
            <a:lumOff val="16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EF80B6-6ED6-4DCD-A6B0-D3F876F7707B}">
      <dsp:nvSpPr>
        <dsp:cNvPr id="0" name=""/>
        <dsp:cNvSpPr/>
      </dsp:nvSpPr>
      <dsp:spPr>
        <a:xfrm>
          <a:off x="1600162" y="2121546"/>
          <a:ext cx="230185" cy="230185"/>
        </a:xfrm>
        <a:prstGeom prst="ellipse">
          <a:avLst/>
        </a:prstGeom>
        <a:solidFill>
          <a:schemeClr val="accent2">
            <a:hueOff val="826150"/>
            <a:satOff val="-1030"/>
            <a:lumOff val="2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C8D74E-8E4C-4DF2-9A9F-D79B14DFDEFA}">
      <dsp:nvSpPr>
        <dsp:cNvPr id="0" name=""/>
        <dsp:cNvSpPr/>
      </dsp:nvSpPr>
      <dsp:spPr>
        <a:xfrm>
          <a:off x="2019100" y="1992642"/>
          <a:ext cx="230185" cy="230185"/>
        </a:xfrm>
        <a:prstGeom prst="ellipse">
          <a:avLst/>
        </a:prstGeom>
        <a:solidFill>
          <a:schemeClr val="accent2">
            <a:hueOff val="1101534"/>
            <a:satOff val="-1374"/>
            <a:lumOff val="32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21CF4CD-D6AA-4A7C-B3DA-B69D3B277368}">
      <dsp:nvSpPr>
        <dsp:cNvPr id="0" name=""/>
        <dsp:cNvSpPr/>
      </dsp:nvSpPr>
      <dsp:spPr>
        <a:xfrm>
          <a:off x="2534715" y="2218224"/>
          <a:ext cx="230185" cy="230185"/>
        </a:xfrm>
        <a:prstGeom prst="ellipse">
          <a:avLst/>
        </a:prstGeom>
        <a:solidFill>
          <a:schemeClr val="accent2">
            <a:hueOff val="1376917"/>
            <a:satOff val="-1717"/>
            <a:lumOff val="40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5D973C-C175-45EB-9AB3-836AA43FAC97}">
      <dsp:nvSpPr>
        <dsp:cNvPr id="0" name=""/>
        <dsp:cNvSpPr/>
      </dsp:nvSpPr>
      <dsp:spPr>
        <a:xfrm>
          <a:off x="2856975" y="2379354"/>
          <a:ext cx="361720" cy="361720"/>
        </a:xfrm>
        <a:prstGeom prst="ellipse">
          <a:avLst/>
        </a:prstGeom>
        <a:solidFill>
          <a:schemeClr val="accent2">
            <a:hueOff val="1652301"/>
            <a:satOff val="-2061"/>
            <a:lumOff val="48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18600C-2859-4658-9CE4-E6551FD7492A}">
      <dsp:nvSpPr>
        <dsp:cNvPr id="0" name=""/>
        <dsp:cNvSpPr/>
      </dsp:nvSpPr>
      <dsp:spPr>
        <a:xfrm>
          <a:off x="3308138" y="2733839"/>
          <a:ext cx="230185" cy="230185"/>
        </a:xfrm>
        <a:prstGeom prst="ellipse">
          <a:avLst/>
        </a:prstGeom>
        <a:solidFill>
          <a:schemeClr val="accent2">
            <a:hueOff val="1927684"/>
            <a:satOff val="-2404"/>
            <a:lumOff val="56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8DD92B-874F-44D8-AFCD-D019CEE1BDBF}">
      <dsp:nvSpPr>
        <dsp:cNvPr id="0" name=""/>
        <dsp:cNvSpPr/>
      </dsp:nvSpPr>
      <dsp:spPr>
        <a:xfrm>
          <a:off x="3501494" y="3088325"/>
          <a:ext cx="230185" cy="230185"/>
        </a:xfrm>
        <a:prstGeom prst="ellipse">
          <a:avLst/>
        </a:prstGeom>
        <a:solidFill>
          <a:schemeClr val="accent2">
            <a:hueOff val="2203068"/>
            <a:satOff val="-2748"/>
            <a:lumOff val="64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D225055-5EFA-4D01-BDA3-FDA4EC84AE6C}">
      <dsp:nvSpPr>
        <dsp:cNvPr id="0" name=""/>
        <dsp:cNvSpPr/>
      </dsp:nvSpPr>
      <dsp:spPr>
        <a:xfrm>
          <a:off x="1882052" y="2467888"/>
          <a:ext cx="591905" cy="591905"/>
        </a:xfrm>
        <a:prstGeom prst="ellipse">
          <a:avLst/>
        </a:prstGeom>
        <a:solidFill>
          <a:schemeClr val="accent2">
            <a:hueOff val="2478451"/>
            <a:satOff val="-3091"/>
            <a:lumOff val="72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9790AD7-A3A1-4BAF-8EE0-2C3EACCDBFB4}">
      <dsp:nvSpPr>
        <dsp:cNvPr id="0" name=""/>
        <dsp:cNvSpPr/>
      </dsp:nvSpPr>
      <dsp:spPr>
        <a:xfrm>
          <a:off x="568931" y="3636166"/>
          <a:ext cx="230185" cy="230185"/>
        </a:xfrm>
        <a:prstGeom prst="ellipse">
          <a:avLst/>
        </a:prstGeom>
        <a:solidFill>
          <a:schemeClr val="accent2">
            <a:hueOff val="2753835"/>
            <a:satOff val="-3435"/>
            <a:lumOff val="80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256143-6DBD-48BF-8E5C-66C8B75C98BC}">
      <dsp:nvSpPr>
        <dsp:cNvPr id="0" name=""/>
        <dsp:cNvSpPr/>
      </dsp:nvSpPr>
      <dsp:spPr>
        <a:xfrm>
          <a:off x="762287" y="3926200"/>
          <a:ext cx="361720" cy="361720"/>
        </a:xfrm>
        <a:prstGeom prst="ellipse">
          <a:avLst/>
        </a:prstGeom>
        <a:solidFill>
          <a:schemeClr val="accent2">
            <a:hueOff val="3029218"/>
            <a:satOff val="-3778"/>
            <a:lumOff val="88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00241A-11E4-4548-94B5-3755EC812E8B}">
      <dsp:nvSpPr>
        <dsp:cNvPr id="0" name=""/>
        <dsp:cNvSpPr/>
      </dsp:nvSpPr>
      <dsp:spPr>
        <a:xfrm>
          <a:off x="1245676" y="4184008"/>
          <a:ext cx="526138" cy="526138"/>
        </a:xfrm>
        <a:prstGeom prst="ellipse">
          <a:avLst/>
        </a:prstGeom>
        <a:solidFill>
          <a:schemeClr val="accent2">
            <a:hueOff val="3304602"/>
            <a:satOff val="-4122"/>
            <a:lumOff val="9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0FED87F-3598-4C51-B22C-5A2A1B4C4CA3}">
      <dsp:nvSpPr>
        <dsp:cNvPr id="0" name=""/>
        <dsp:cNvSpPr/>
      </dsp:nvSpPr>
      <dsp:spPr>
        <a:xfrm>
          <a:off x="1922422" y="4602945"/>
          <a:ext cx="230185" cy="230185"/>
        </a:xfrm>
        <a:prstGeom prst="ellipse">
          <a:avLst/>
        </a:prstGeom>
        <a:solidFill>
          <a:schemeClr val="accent2">
            <a:hueOff val="3579985"/>
            <a:satOff val="-4465"/>
            <a:lumOff val="105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7FC46D-42C7-4F33-9FDE-44C087E47A14}">
      <dsp:nvSpPr>
        <dsp:cNvPr id="0" name=""/>
        <dsp:cNvSpPr/>
      </dsp:nvSpPr>
      <dsp:spPr>
        <a:xfrm>
          <a:off x="2051326" y="4184008"/>
          <a:ext cx="361720" cy="361720"/>
        </a:xfrm>
        <a:prstGeom prst="ellipse">
          <a:avLst/>
        </a:prstGeom>
        <a:solidFill>
          <a:schemeClr val="accent2">
            <a:hueOff val="3855368"/>
            <a:satOff val="-4809"/>
            <a:lumOff val="113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2364FC-6237-4DB4-B3C1-62E3EEE96132}">
      <dsp:nvSpPr>
        <dsp:cNvPr id="0" name=""/>
        <dsp:cNvSpPr/>
      </dsp:nvSpPr>
      <dsp:spPr>
        <a:xfrm>
          <a:off x="2373585" y="4635171"/>
          <a:ext cx="230185" cy="230185"/>
        </a:xfrm>
        <a:prstGeom prst="ellipse">
          <a:avLst/>
        </a:prstGeom>
        <a:solidFill>
          <a:schemeClr val="accent2">
            <a:hueOff val="4130752"/>
            <a:satOff val="-5152"/>
            <a:lumOff val="121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B7E198-634E-4FCA-8EDD-D1A7D2EACBCA}">
      <dsp:nvSpPr>
        <dsp:cNvPr id="0" name=""/>
        <dsp:cNvSpPr/>
      </dsp:nvSpPr>
      <dsp:spPr>
        <a:xfrm>
          <a:off x="2663619" y="4119556"/>
          <a:ext cx="526138" cy="526138"/>
        </a:xfrm>
        <a:prstGeom prst="ellipse">
          <a:avLst/>
        </a:prstGeom>
        <a:solidFill>
          <a:schemeClr val="accent2">
            <a:hueOff val="4406136"/>
            <a:satOff val="-5496"/>
            <a:lumOff val="129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53A25E-CBCC-4B7F-AFE8-1B3505871C25}">
      <dsp:nvSpPr>
        <dsp:cNvPr id="0" name=""/>
        <dsp:cNvSpPr/>
      </dsp:nvSpPr>
      <dsp:spPr>
        <a:xfrm>
          <a:off x="3372590" y="3990652"/>
          <a:ext cx="361720" cy="361720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7DF6A-21CE-4A83-887A-385AA2A186E8}">
      <dsp:nvSpPr>
        <dsp:cNvPr id="0" name=""/>
        <dsp:cNvSpPr/>
      </dsp:nvSpPr>
      <dsp:spPr>
        <a:xfrm>
          <a:off x="4215" y="741465"/>
          <a:ext cx="2162766" cy="86510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>
              <a:latin typeface="Cambria" pitchFamily="18" charset="0"/>
            </a:rPr>
            <a:t>BADANIA I ANALIZY DANYCH</a:t>
          </a:r>
          <a:endParaRPr lang="pl-PL" sz="1500" b="0" kern="1200" dirty="0">
            <a:latin typeface="Cambria" pitchFamily="18" charset="0"/>
          </a:endParaRPr>
        </a:p>
      </dsp:txBody>
      <dsp:txXfrm>
        <a:off x="436768" y="741465"/>
        <a:ext cx="1297660" cy="865106"/>
      </dsp:txXfrm>
    </dsp:sp>
    <dsp:sp modelId="{74A67DFA-B28D-4112-9257-05B45C88497E}">
      <dsp:nvSpPr>
        <dsp:cNvPr id="0" name=""/>
        <dsp:cNvSpPr/>
      </dsp:nvSpPr>
      <dsp:spPr>
        <a:xfrm>
          <a:off x="1885822" y="814999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kern="1200" dirty="0" smtClean="0">
              <a:latin typeface="Cambria" pitchFamily="18" charset="0"/>
            </a:rPr>
            <a:t>SZUKANIE KLUCZOWYCH PROBLEMÓW</a:t>
          </a:r>
          <a:endParaRPr lang="pl-PL" sz="1200" b="0" kern="1200" dirty="0">
            <a:latin typeface="Cambria" pitchFamily="18" charset="0"/>
          </a:endParaRPr>
        </a:p>
      </dsp:txBody>
      <dsp:txXfrm>
        <a:off x="2244841" y="814999"/>
        <a:ext cx="1077058" cy="718038"/>
      </dsp:txXfrm>
    </dsp:sp>
    <dsp:sp modelId="{BAA3213F-F2D1-412A-B8C1-5957CFC71C0D}">
      <dsp:nvSpPr>
        <dsp:cNvPr id="0" name=""/>
        <dsp:cNvSpPr/>
      </dsp:nvSpPr>
      <dsp:spPr>
        <a:xfrm>
          <a:off x="4215" y="1727687"/>
          <a:ext cx="2162766" cy="865106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>
              <a:latin typeface="Cambria" pitchFamily="18" charset="0"/>
            </a:rPr>
            <a:t>WYZNACZENIE OBSZARU</a:t>
          </a:r>
          <a:endParaRPr lang="pl-PL" sz="1500" b="0" kern="1200" dirty="0">
            <a:latin typeface="Cambria" pitchFamily="18" charset="0"/>
          </a:endParaRPr>
        </a:p>
      </dsp:txBody>
      <dsp:txXfrm>
        <a:off x="436768" y="1727687"/>
        <a:ext cx="1297660" cy="865106"/>
      </dsp:txXfrm>
    </dsp:sp>
    <dsp:sp modelId="{75C667CF-EDCA-4121-AC10-3C03641768EF}">
      <dsp:nvSpPr>
        <dsp:cNvPr id="0" name=""/>
        <dsp:cNvSpPr/>
      </dsp:nvSpPr>
      <dsp:spPr>
        <a:xfrm>
          <a:off x="1885822" y="1801221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1005164"/>
            <a:satOff val="-876"/>
            <a:lumOff val="-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005164"/>
              <a:satOff val="-876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kern="1200" dirty="0" smtClean="0">
              <a:latin typeface="Cambria" pitchFamily="18" charset="0"/>
            </a:rPr>
            <a:t> Gdzie są PROBLEMY DOMINUJĄCE W MIEŚCIE?</a:t>
          </a:r>
          <a:endParaRPr lang="pl-PL" sz="1200" b="0" kern="1200" dirty="0">
            <a:latin typeface="Cambria" pitchFamily="18" charset="0"/>
          </a:endParaRPr>
        </a:p>
      </dsp:txBody>
      <dsp:txXfrm>
        <a:off x="2244841" y="1801221"/>
        <a:ext cx="1077058" cy="718038"/>
      </dsp:txXfrm>
    </dsp:sp>
    <dsp:sp modelId="{6C3E99EC-068B-4FDD-919A-00B18D445216}">
      <dsp:nvSpPr>
        <dsp:cNvPr id="0" name=""/>
        <dsp:cNvSpPr/>
      </dsp:nvSpPr>
      <dsp:spPr>
        <a:xfrm>
          <a:off x="3429605" y="1801221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2010328"/>
            <a:satOff val="-1751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010328"/>
              <a:satOff val="-1751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kern="1200" dirty="0" smtClean="0">
              <a:latin typeface="Cambria" pitchFamily="18" charset="0"/>
            </a:rPr>
            <a:t>Gdzie są MIEJSCA KRYZYSOWE?</a:t>
          </a:r>
          <a:endParaRPr lang="pl-PL" sz="1200" b="0" kern="1200" dirty="0">
            <a:latin typeface="Cambria" pitchFamily="18" charset="0"/>
          </a:endParaRPr>
        </a:p>
      </dsp:txBody>
      <dsp:txXfrm>
        <a:off x="3788624" y="1801221"/>
        <a:ext cx="1077058" cy="718038"/>
      </dsp:txXfrm>
    </dsp:sp>
    <dsp:sp modelId="{6F3EDC1C-FA19-4736-B4EB-96085D3C324A}">
      <dsp:nvSpPr>
        <dsp:cNvPr id="0" name=""/>
        <dsp:cNvSpPr/>
      </dsp:nvSpPr>
      <dsp:spPr>
        <a:xfrm>
          <a:off x="4215" y="2713908"/>
          <a:ext cx="2162766" cy="865106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>
              <a:latin typeface="Cambria" pitchFamily="18" charset="0"/>
            </a:rPr>
            <a:t> WSKAZANIE ZADAŃ DO  REALIZACJI </a:t>
          </a:r>
          <a:endParaRPr lang="pl-PL" sz="1500" b="0" kern="1200" dirty="0">
            <a:latin typeface="Cambria" pitchFamily="18" charset="0"/>
          </a:endParaRPr>
        </a:p>
      </dsp:txBody>
      <dsp:txXfrm>
        <a:off x="436768" y="2713908"/>
        <a:ext cx="1297660" cy="865106"/>
      </dsp:txXfrm>
    </dsp:sp>
    <dsp:sp modelId="{899CB468-A405-48F7-B8CC-D4F25084F2E4}">
      <dsp:nvSpPr>
        <dsp:cNvPr id="0" name=""/>
        <dsp:cNvSpPr/>
      </dsp:nvSpPr>
      <dsp:spPr>
        <a:xfrm>
          <a:off x="1885822" y="2787442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3015493"/>
            <a:satOff val="-2627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015493"/>
              <a:satOff val="-2627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Cambria" pitchFamily="18" charset="0"/>
            </a:rPr>
            <a:t>CELE</a:t>
          </a:r>
          <a:endParaRPr lang="pl-PL" sz="1400" b="0" kern="1200" dirty="0">
            <a:latin typeface="Cambria" pitchFamily="18" charset="0"/>
          </a:endParaRPr>
        </a:p>
      </dsp:txBody>
      <dsp:txXfrm>
        <a:off x="2244841" y="2787442"/>
        <a:ext cx="1077058" cy="718038"/>
      </dsp:txXfrm>
    </dsp:sp>
    <dsp:sp modelId="{EEDE9F56-81B1-4A56-A641-C50AAEF8DA35}">
      <dsp:nvSpPr>
        <dsp:cNvPr id="0" name=""/>
        <dsp:cNvSpPr/>
      </dsp:nvSpPr>
      <dsp:spPr>
        <a:xfrm>
          <a:off x="3429605" y="2787442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4020657"/>
            <a:satOff val="-3502"/>
            <a:lumOff val="-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020657"/>
              <a:satOff val="-3502"/>
              <a:lumOff val="-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Cambria" pitchFamily="18" charset="0"/>
            </a:rPr>
            <a:t>DZIAŁANIA</a:t>
          </a:r>
          <a:endParaRPr lang="pl-PL" sz="1400" b="0" kern="1200" dirty="0">
            <a:latin typeface="Cambria" pitchFamily="18" charset="0"/>
          </a:endParaRPr>
        </a:p>
      </dsp:txBody>
      <dsp:txXfrm>
        <a:off x="3788624" y="2787442"/>
        <a:ext cx="1077058" cy="718038"/>
      </dsp:txXfrm>
    </dsp:sp>
    <dsp:sp modelId="{8FB6978B-0F12-46A3-8D87-1D861985BEF3}">
      <dsp:nvSpPr>
        <dsp:cNvPr id="0" name=""/>
        <dsp:cNvSpPr/>
      </dsp:nvSpPr>
      <dsp:spPr>
        <a:xfrm>
          <a:off x="4973388" y="2787442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Cambria" pitchFamily="18" charset="0"/>
            </a:rPr>
            <a:t>REZULTATY</a:t>
          </a:r>
          <a:endParaRPr lang="pl-PL" sz="1400" b="0" kern="1200" dirty="0">
            <a:latin typeface="Cambria" pitchFamily="18" charset="0"/>
          </a:endParaRPr>
        </a:p>
      </dsp:txBody>
      <dsp:txXfrm>
        <a:off x="5332407" y="2787442"/>
        <a:ext cx="1077058" cy="7180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156B2-58C7-420A-A380-B386C8E93869}">
      <dsp:nvSpPr>
        <dsp:cNvPr id="0" name=""/>
        <dsp:cNvSpPr/>
      </dsp:nvSpPr>
      <dsp:spPr>
        <a:xfrm>
          <a:off x="2708846" y="1058865"/>
          <a:ext cx="2020861" cy="130115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>
              <a:latin typeface="Cambria" pitchFamily="18" charset="0"/>
            </a:rPr>
            <a:t>społeczne</a:t>
          </a:r>
          <a:endParaRPr lang="pl-PL" sz="1900" b="1" kern="1200" dirty="0">
            <a:latin typeface="Cambria" pitchFamily="18" charset="0"/>
          </a:endParaRPr>
        </a:p>
      </dsp:txBody>
      <dsp:txXfrm>
        <a:off x="3004794" y="1249414"/>
        <a:ext cx="1428965" cy="920053"/>
      </dsp:txXfrm>
    </dsp:sp>
    <dsp:sp modelId="{A38DC8FF-702E-4A79-B0F2-0394563AF186}">
      <dsp:nvSpPr>
        <dsp:cNvPr id="0" name=""/>
        <dsp:cNvSpPr/>
      </dsp:nvSpPr>
      <dsp:spPr>
        <a:xfrm>
          <a:off x="2776741" y="249139"/>
          <a:ext cx="1907503" cy="1003791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gospodarcze</a:t>
          </a:r>
          <a:endParaRPr lang="pl-PL" sz="1900" kern="1200" dirty="0">
            <a:latin typeface="Cambria" pitchFamily="18" charset="0"/>
          </a:endParaRPr>
        </a:p>
      </dsp:txBody>
      <dsp:txXfrm>
        <a:off x="3056088" y="396141"/>
        <a:ext cx="1348809" cy="709787"/>
      </dsp:txXfrm>
    </dsp:sp>
    <dsp:sp modelId="{607FB11F-3211-4D71-B2CD-A1BE95E8D949}">
      <dsp:nvSpPr>
        <dsp:cNvPr id="0" name=""/>
        <dsp:cNvSpPr/>
      </dsp:nvSpPr>
      <dsp:spPr>
        <a:xfrm>
          <a:off x="4328555" y="1109852"/>
          <a:ext cx="1944502" cy="1148444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środowiskowe</a:t>
          </a:r>
          <a:endParaRPr lang="pl-PL" sz="1900" kern="1200" dirty="0">
            <a:latin typeface="Cambria" pitchFamily="18" charset="0"/>
          </a:endParaRPr>
        </a:p>
      </dsp:txBody>
      <dsp:txXfrm>
        <a:off x="4613321" y="1278038"/>
        <a:ext cx="1374970" cy="812072"/>
      </dsp:txXfrm>
    </dsp:sp>
    <dsp:sp modelId="{0CCBD294-EE14-4076-BB73-93C9046F0EB8}">
      <dsp:nvSpPr>
        <dsp:cNvPr id="0" name=""/>
        <dsp:cNvSpPr/>
      </dsp:nvSpPr>
      <dsp:spPr>
        <a:xfrm>
          <a:off x="2652176" y="2180018"/>
          <a:ext cx="2101255" cy="1196665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przestrzenno-funkcjonalne</a:t>
          </a:r>
          <a:endParaRPr lang="pl-PL" sz="1900" kern="1200" dirty="0">
            <a:latin typeface="Cambria" pitchFamily="18" charset="0"/>
          </a:endParaRPr>
        </a:p>
      </dsp:txBody>
      <dsp:txXfrm>
        <a:off x="2959898" y="2355266"/>
        <a:ext cx="1485811" cy="846169"/>
      </dsp:txXfrm>
    </dsp:sp>
    <dsp:sp modelId="{37BF5361-1A2B-4E65-A29C-287A2CD61AF2}">
      <dsp:nvSpPr>
        <dsp:cNvPr id="0" name=""/>
        <dsp:cNvSpPr/>
      </dsp:nvSpPr>
      <dsp:spPr>
        <a:xfrm>
          <a:off x="1151957" y="1109844"/>
          <a:ext cx="1916970" cy="1148444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techniczne</a:t>
          </a:r>
          <a:endParaRPr lang="pl-PL" sz="1900" kern="1200" dirty="0">
            <a:latin typeface="Cambria" pitchFamily="18" charset="0"/>
          </a:endParaRPr>
        </a:p>
      </dsp:txBody>
      <dsp:txXfrm>
        <a:off x="1432691" y="1278030"/>
        <a:ext cx="1355502" cy="812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85FAC-C238-471B-9A76-558BD66B907C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67CAF-BA96-4C71-9256-860F7A0CA0E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9729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9A1BC-361A-4BF1-A4FA-3579E2173B66}" type="datetimeFigureOut">
              <a:rPr lang="pl-PL" smtClean="0"/>
              <a:t>2016-05-24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DFDC3-8C58-4710-B626-1F1789239BE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671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218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BEDCCE2-7760-4E55-8FE4-537FAFE88AB1}" type="slidenum">
              <a:rPr lang="pl-PL" altLang="pl-PL"/>
              <a:pPr/>
              <a:t>3</a:t>
            </a:fld>
            <a:endParaRPr lang="pl-PL" altLang="pl-PL"/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3" y="4343231"/>
            <a:ext cx="5486976" cy="4115139"/>
          </a:xfrm>
          <a:noFill/>
        </p:spPr>
        <p:txBody>
          <a:bodyPr wrap="none" anchor="ctr"/>
          <a:lstStyle/>
          <a:p>
            <a:endParaRPr lang="pl-PL" altLang="pl-PL" smtClean="0"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93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2016-05-24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3" descr="logo_nowe_MISTiA_03_RGB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4282" y="188640"/>
            <a:ext cx="4206248" cy="642447"/>
          </a:xfrm>
          <a:prstGeom prst="rect">
            <a:avLst/>
          </a:prstGeom>
        </p:spPr>
      </p:pic>
      <p:pic>
        <p:nvPicPr>
          <p:cNvPr id="8" name="Obraz 7" descr="logo_nowe_MISTiA_02+MSUES+DEKRA_300dpi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00694" y="6165304"/>
            <a:ext cx="3355848" cy="60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_nowe_FRDL_MISTiA_03_2015_kontra_PNG_300dpi_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08754" y="185958"/>
            <a:ext cx="6126492" cy="938786"/>
          </a:xfrm>
          <a:prstGeom prst="rect">
            <a:avLst/>
          </a:prstGeom>
        </p:spPr>
      </p:pic>
      <p:pic>
        <p:nvPicPr>
          <p:cNvPr id="8" name="Obraz 7" descr="logo_nowe_MISTiA_0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772912" y="6075147"/>
            <a:ext cx="3599288" cy="6662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3286116" y="1357298"/>
            <a:ext cx="5286412" cy="3429024"/>
          </a:xfrm>
        </p:spPr>
        <p:txBody>
          <a:bodyPr anchor="ctr"/>
          <a:lstStyle/>
          <a:p>
            <a:r>
              <a:rPr lang="pl-PL" sz="3800" b="1" dirty="0" smtClean="0">
                <a:solidFill>
                  <a:schemeClr val="bg1"/>
                </a:solidFill>
              </a:rPr>
              <a:t>Konsultacje 3 spotkanie</a:t>
            </a:r>
            <a:br>
              <a:rPr lang="pl-PL" sz="3800" b="1" dirty="0" smtClean="0">
                <a:solidFill>
                  <a:schemeClr val="bg1"/>
                </a:solidFill>
              </a:rPr>
            </a:br>
            <a:r>
              <a:rPr lang="pl-PL" sz="3800" b="1" dirty="0" smtClean="0">
                <a:solidFill>
                  <a:schemeClr val="bg1"/>
                </a:solidFill>
              </a:rPr>
              <a:t>25 maja 2016</a:t>
            </a:r>
            <a:r>
              <a:rPr lang="pl-PL" sz="3800" b="1" dirty="0" smtClean="0">
                <a:solidFill>
                  <a:schemeClr val="bg1"/>
                </a:solidFill>
              </a:rPr>
              <a:t> </a:t>
            </a:r>
            <a:endParaRPr lang="pl-PL" sz="3800" b="1" dirty="0" smtClean="0">
              <a:solidFill>
                <a:schemeClr val="bg1"/>
              </a:solidFill>
            </a:endParaRP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8143932" cy="10001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i="1" dirty="0" smtClean="0">
                <a:solidFill>
                  <a:schemeClr val="bg1"/>
                </a:solidFill>
              </a:rPr>
              <a:t>Program Rewitalizacji Gminy Chełmek </a:t>
            </a:r>
          </a:p>
          <a:p>
            <a:pPr>
              <a:spcBef>
                <a:spcPts val="0"/>
              </a:spcBef>
            </a:pPr>
            <a:r>
              <a:rPr lang="pl-PL" sz="2800" i="1" dirty="0" smtClean="0">
                <a:solidFill>
                  <a:schemeClr val="bg1"/>
                </a:solidFill>
              </a:rPr>
              <a:t>na lata 2016-2020 </a:t>
            </a:r>
            <a:endParaRPr lang="pl-PL" sz="2800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BartoszK\Desktop\Rewitalizacja_Chełmek\2000px-POL_Chełmek_CO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2714612" cy="3212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9552" y="764704"/>
            <a:ext cx="8136904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b="1" i="1" dirty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Obszary zdegradowane –tereny wiejskie gminy Chełmek.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Na terenach wiejskich, w sołectwie Gorzów, wskazano głównie 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tereny stanowiące zaplecze dla prowadzenia procesów </a:t>
            </a:r>
            <a:r>
              <a:rPr lang="pl-PL" b="1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rewitalizacji</a:t>
            </a:r>
            <a:r>
              <a:rPr lang="pl-PL" dirty="0" smtClean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. 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Wskazano również na tereny, na których w przeszłości dokonano inwestycji, a będące bazą dla prowadzenia przyszłych procesów rewitalizacyjnych – zwłaszcza w działaniach „miękkich”.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 sołectwie Bobrek jako 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zasadniczy problem powodujący z jednej strony poczucie zagrożenia mieszkańców , a z drugiej dewastację obiektów budowlanych określono dewastację i nieadekwatność historycznych systemów hydrotechnicznych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do współczesnych uwarunkowań na terenie całego sołectwa. Sytuacja ta powoduje 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podtapianie budynków głównie na skutek spływu wód opadowych z terenu miasta i sąsiednich gmin. 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Do obszaru zdegradowanego włączono wszystkie podtapiane tereny bardzo dokładnie określone i zweryfikowane przez mieszkańców w toku spotkań warsztatowych i konsultacyjnych.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 części strefy styku obszarów miejskich i wiejskich obszary zdegradowane stanowią obszary ciągłe.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43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11560" y="1268760"/>
            <a:ext cx="7920880" cy="4174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808080"/>
              </a:buClr>
            </a:pPr>
            <a:r>
              <a:rPr lang="pl-PL" sz="2400" b="1" kern="0" dirty="0">
                <a:solidFill>
                  <a:srgbClr val="80808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GRANICE OBSZARU REWITALIZACJI</a:t>
            </a:r>
            <a:endParaRPr lang="pl-PL" sz="2400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Dla wyznaczenia obszarów rewitalizacji wykorzystano: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opracowanej analizy wskaźnikowej,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warsztatów przeprowadzonych w mieście Chełmek oraz sołectwach Bobrek i Gorzów,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badania sondażowego przeprowadzonego na terenie gminy Chełmek,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spotkania z Grupą roboczą ds. rewitalizacji.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Dane, które posłużyły do wyznaczenia obszarów o szczególnej koncentracji negatywnych zjawisk, zebrane były w ramach działań opisanych zarówno w diagnozie przestrzennej, jak i w ramach wyznaczania obszaru zdegradowanego.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092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R_calos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724788"/>
            <a:ext cx="5148064" cy="6107384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323528" y="1124744"/>
            <a:ext cx="3312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Obszar </a:t>
            </a:r>
            <a:r>
              <a:rPr lang="pl-PL" b="1" dirty="0" smtClean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zdegradowany (czerwone) rewitalizacji </a:t>
            </a:r>
            <a:r>
              <a:rPr lang="pl-PL" b="1" dirty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 gminie Chełmek</a:t>
            </a:r>
            <a:endParaRPr lang="pl-PL" dirty="0"/>
          </a:p>
        </p:txBody>
      </p:sp>
      <p:pic>
        <p:nvPicPr>
          <p:cNvPr id="2051" name="Picture 3" descr="OR_OZ_calos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" y="2144443"/>
            <a:ext cx="3973557" cy="4713557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641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C:\Users\BartoszK\AppData\Local\Microsoft\Windows\INetCache\Content.Word\OR_polnoc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7560" y="1626069"/>
            <a:ext cx="7076440" cy="5196840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</p:spPr>
      </p:pic>
      <p:sp>
        <p:nvSpPr>
          <p:cNvPr id="4" name="Prostokąt 3"/>
          <p:cNvSpPr/>
          <p:nvPr/>
        </p:nvSpPr>
        <p:spPr>
          <a:xfrm>
            <a:off x="4283968" y="404664"/>
            <a:ext cx="4572000" cy="10514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sz="2800" b="1" dirty="0" smtClean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3 Podobszary </a:t>
            </a:r>
            <a:r>
              <a:rPr lang="pl-PL" sz="2800" b="1" dirty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rewitalizacji w mieście Chełmek</a:t>
            </a:r>
            <a:endParaRPr lang="pl-PL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644008" y="522920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Skałka</a:t>
            </a:r>
            <a:endParaRPr lang="pl-PL" dirty="0"/>
          </a:p>
        </p:txBody>
      </p:sp>
      <p:sp>
        <p:nvSpPr>
          <p:cNvPr id="6" name="Objaśnienie ze strzałką w lewo 5"/>
          <p:cNvSpPr/>
          <p:nvPr/>
        </p:nvSpPr>
        <p:spPr>
          <a:xfrm>
            <a:off x="4283968" y="5229200"/>
            <a:ext cx="1224136" cy="369332"/>
          </a:xfrm>
          <a:prstGeom prst="leftArrowCallou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bjaśnienie ze strzałką w górę 6"/>
          <p:cNvSpPr/>
          <p:nvPr/>
        </p:nvSpPr>
        <p:spPr>
          <a:xfrm>
            <a:off x="6763600" y="5927577"/>
            <a:ext cx="1584175" cy="908720"/>
          </a:xfrm>
          <a:prstGeom prst="upArrowCallou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 flipH="1">
            <a:off x="6948264" y="6211669"/>
            <a:ext cx="1466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Chełmek</a:t>
            </a:r>
          </a:p>
          <a:p>
            <a:r>
              <a:rPr lang="pl-PL" dirty="0" smtClean="0"/>
              <a:t>Śródmieście</a:t>
            </a:r>
            <a:endParaRPr lang="pl-PL" dirty="0"/>
          </a:p>
        </p:txBody>
      </p:sp>
      <p:sp>
        <p:nvSpPr>
          <p:cNvPr id="9" name="pole tekstowe 8"/>
          <p:cNvSpPr txBox="1"/>
          <p:nvPr/>
        </p:nvSpPr>
        <p:spPr>
          <a:xfrm>
            <a:off x="5256076" y="2572656"/>
            <a:ext cx="1728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Dolina Przemszy ze stawami </a:t>
            </a:r>
            <a:endParaRPr lang="pl-PL" dirty="0"/>
          </a:p>
        </p:txBody>
      </p:sp>
      <p:sp>
        <p:nvSpPr>
          <p:cNvPr id="10" name="Objaśnienie ze strzałką w lewo 9"/>
          <p:cNvSpPr/>
          <p:nvPr/>
        </p:nvSpPr>
        <p:spPr>
          <a:xfrm>
            <a:off x="4932041" y="2521003"/>
            <a:ext cx="2016223" cy="72937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6667"/>
            </a:avLst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1730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648680" y="2490465"/>
            <a:ext cx="7846640" cy="108141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Dziękujemy za uwag</a:t>
            </a:r>
            <a:r>
              <a:rPr lang="pl-PL" sz="5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ę!</a:t>
            </a:r>
            <a:endParaRPr kumimoji="0" lang="pl-PL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06990" y="1133872"/>
            <a:ext cx="5868538" cy="1143000"/>
          </a:xfrm>
        </p:spPr>
        <p:txBody>
          <a:bodyPr/>
          <a:lstStyle/>
          <a:p>
            <a:r>
              <a:rPr lang="pl-PL" sz="3600" dirty="0" smtClean="0">
                <a:solidFill>
                  <a:schemeClr val="bg1"/>
                </a:solidFill>
                <a:latin typeface="Cambria" pitchFamily="18" charset="0"/>
              </a:rPr>
              <a:t>PROCES REWITALIZACJI krok po kroku</a:t>
            </a:r>
            <a:endParaRPr lang="pl-PL" sz="3600" dirty="0">
              <a:solidFill>
                <a:schemeClr val="bg1"/>
              </a:solidFill>
              <a:latin typeface="Cambria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/>
          </p:nvPr>
        </p:nvGraphicFramePr>
        <p:xfrm>
          <a:off x="-540568" y="527121"/>
          <a:ext cx="436046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2371299" y="1772816"/>
          <a:ext cx="6772701" cy="432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Strzałka w prawo 2"/>
          <p:cNvSpPr/>
          <p:nvPr/>
        </p:nvSpPr>
        <p:spPr>
          <a:xfrm rot="6870807">
            <a:off x="7288683" y="3062539"/>
            <a:ext cx="834637" cy="335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48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700808"/>
            <a:ext cx="86663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pl-PL" b="1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z łac. </a:t>
            </a:r>
            <a:r>
              <a:rPr lang="pl-PL" b="1" i="1" dirty="0" err="1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re</a:t>
            </a:r>
            <a:r>
              <a:rPr lang="pl-PL" b="1" dirty="0" err="1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pl-PL" b="1" i="1" dirty="0" err="1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vita</a:t>
            </a:r>
            <a:r>
              <a:rPr lang="pl-PL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- dosłownie:</a:t>
            </a:r>
            <a:r>
              <a:rPr lang="pl-PL" sz="28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 przywrócenie do życia, ożywienie</a:t>
            </a:r>
          </a:p>
          <a:p>
            <a:pPr algn="ctr">
              <a:buFontTx/>
              <a:buChar char="-"/>
            </a:pPr>
            <a:endParaRPr lang="pl-PL" b="1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l-PL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- proces wyprowadzania ze stanu kryzysowego obszarów zdegradowanych, prowadzony w sposób kompleksowy, poprzez </a:t>
            </a:r>
            <a:r>
              <a:rPr lang="pl-PL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zintegrowane działania na rzecz lokalnej społeczności, przestrzeni i gospodarki</a:t>
            </a:r>
            <a:r>
              <a:rPr lang="pl-PL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, skoncentrowane terytorialnie, prowadzone przez interesariuszy rewitalizacji na podstawie gminnego programu rewitalizacji</a:t>
            </a:r>
          </a:p>
          <a:p>
            <a:endParaRPr lang="pl-PL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endParaRPr lang="pl-PL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r>
              <a:rPr lang="pl-PL" sz="16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	               USTAWA z dnia 9 października 2015 r. o rewitalizacji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258705" y="1268760"/>
            <a:ext cx="462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REWITALIZACJA</a:t>
            </a:r>
            <a:endParaRPr lang="pl-PL" sz="2400" b="1" dirty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 descr="C:\MARYSIA\KONSULTING\Bukowina Tatrzańska\grafiki\wdraza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1136" y="4575529"/>
            <a:ext cx="1846713" cy="21935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0259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8837" y="3084061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OBSZAR ZDEGRADOWANY</a:t>
            </a:r>
            <a:endParaRPr lang="pl-PL" sz="2400" b="1" dirty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1052736"/>
            <a:ext cx="8784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- </a:t>
            </a:r>
            <a:r>
              <a:rPr lang="pl-PL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obszar gminy znajdujący się w stanie kryzysowym z powodu </a:t>
            </a:r>
            <a:r>
              <a:rPr lang="pl-PL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koncentracji negatywnych zjawisk społecznych, w szczególności bezrobocia, ubóstwa, przestępczości, niskiego poziomu edukacji lub kapitału społecznego, a także niewystarczającego poziomu uczestnictwa w życiu publicznym i kulturalnym</a:t>
            </a:r>
          </a:p>
          <a:p>
            <a:endParaRPr lang="pl-PL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na jego terenie występuje ponadto </a:t>
            </a:r>
            <a:r>
              <a:rPr lang="pl-PL" u="sng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co najmniej jedno z następujących </a:t>
            </a:r>
          </a:p>
          <a:p>
            <a:pPr algn="ctr">
              <a:buFontTx/>
              <a:buChar char="-"/>
            </a:pPr>
            <a:r>
              <a:rPr lang="pl-PL" u="sng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negatywnych zjawisk</a:t>
            </a:r>
            <a:r>
              <a:rPr lang="pl-PL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: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04708908"/>
              </p:ext>
            </p:extLst>
          </p:nvPr>
        </p:nvGraphicFramePr>
        <p:xfrm>
          <a:off x="1691680" y="2794000"/>
          <a:ext cx="7452320" cy="3515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656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63688" y="1340768"/>
            <a:ext cx="5554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OBSZAR REWITALIZACJI</a:t>
            </a:r>
            <a:endParaRPr lang="pl-PL" sz="2800" b="1" dirty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1916832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sz="2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obszar obejmujący całość lub część obszaru zdegradowanego, cechujący się </a:t>
            </a:r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szczególną koncentracją negatywnych zjawisk</a:t>
            </a: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, na którym gmina zamierza prowadzić rewitalizację z uwagi na </a:t>
            </a:r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istotne znaczenie dla rozwoju lokalnego</a:t>
            </a:r>
            <a:endParaRPr lang="pl-PL" sz="2400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pl-PL" sz="2400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 obszar ten nie może być </a:t>
            </a:r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większy niż 20% powierzchni gminy </a:t>
            </a:r>
          </a:p>
          <a:p>
            <a:pPr algn="ctr">
              <a:buFontTx/>
              <a:buChar char="-"/>
            </a:pPr>
            <a:endParaRPr lang="pl-PL" sz="2400" b="1" dirty="0" smtClean="0">
              <a:solidFill>
                <a:schemeClr val="bg1"/>
              </a:solidFill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 obszar ten nie może być zamieszkały przez </a:t>
            </a:r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więcej niż 30% liczby mieszkańców </a:t>
            </a: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gminy</a:t>
            </a:r>
          </a:p>
        </p:txBody>
      </p:sp>
    </p:spTree>
    <p:extLst>
      <p:ext uri="{BB962C8B-B14F-4D97-AF65-F5344CB8AC3E}">
        <p14:creationId xmlns:p14="http://schemas.microsoft.com/office/powerpoint/2010/main" val="594068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8760"/>
            <a:ext cx="91440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05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43608" y="1484784"/>
            <a:ext cx="7056784" cy="2823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rgbClr val="808080"/>
              </a:buClr>
            </a:pPr>
            <a:r>
              <a:rPr lang="pl-PL" sz="2400" b="1" kern="0" dirty="0">
                <a:solidFill>
                  <a:srgbClr val="80808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GRANICE OBSZARU ZDEGRADOWANEGO</a:t>
            </a:r>
            <a:endParaRPr lang="pl-PL" sz="2400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Dla wyznaczenia obszarów zdegradowanych </a:t>
            </a:r>
            <a:r>
              <a:rPr lang="pl-PL" dirty="0" smtClean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wykorzystano: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opracowanej analizy wskaźnikowej,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warsztatów przeprowadzonych w mieście Chełmek oraz sołectwach Bobrek i Gorzów,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badania sondażowego przeprowadzonego na terenie gminy Chełmek,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wyniki spotkania z Grupą roboczą ds. rewitalizacji. 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1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Z_calos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648330"/>
            <a:ext cx="5220072" cy="6209670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ostokąt 1"/>
          <p:cNvSpPr/>
          <p:nvPr/>
        </p:nvSpPr>
        <p:spPr>
          <a:xfrm>
            <a:off x="539552" y="953102"/>
            <a:ext cx="3096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Wielkość wskaźnika syntetycznego degradacji w obszarze gminy Chełmek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179512" y="2050195"/>
            <a:ext cx="381642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Wyznaczony w oparciu o analizy przestrzenne (wskaźnik syntetyczny) oraz konsultacje społeczne, obszar zdegradowany </a:t>
            </a:r>
            <a:endParaRPr lang="pl-PL" dirty="0" smtClean="0">
              <a:latin typeface="Cambria" panose="02040503050406030204" pitchFamily="18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obejmuje </a:t>
            </a: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swym zasięgiem 115,2 ha (tj. 41,14% powierzchni miasta i gminy</a:t>
            </a:r>
            <a:r>
              <a:rPr lang="pl-PL" dirty="0" smtClean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 smtClean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Zamieszkuje go 13.084 mieszkańców ( tj. 76% ogólnej liczby mieszkańców</a:t>
            </a:r>
            <a:r>
              <a:rPr lang="pl-PL" dirty="0" smtClean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dirty="0">
              <a:latin typeface="Cambria" panose="02040503050406030204" pitchFamily="18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r>
              <a:rPr lang="pl-PL" dirty="0" smtClean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Wielkości te wynikają z włączenia do obszaru zdegradowanego znacznej części terenu sołectwa Bobrek oraz znacznej koncentracji mieszkańców w zespołach zabudowy wielorodzinnej w mieście Chełmek.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60017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51520" y="1484784"/>
            <a:ext cx="8604448" cy="399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b="1" i="1" dirty="0">
                <a:solidFill>
                  <a:srgbClr val="80808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Obszary zdegradowane - miasto Chełmek.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Na terenach miejskich zidentyfikowano, że obszary problemowe koncentrują się </a:t>
            </a:r>
            <a:r>
              <a:rPr lang="pl-PL" dirty="0"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głównie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w zespołach zabudowy osiedlowej jedno- i wielorodzinnej 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. Natomiast w toku spotkań konsultacyjno-warsztatowych zdefiniowano także inne tereny stanowiące bądź to istotne obszary generujące problemy funkcjonalne (np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. tereny po byłych zakładach obuwniczych , tereny przyległe do szkoły w północnej części miasta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), bądź też tereny stwarzające poczucie zagrożenia ( jak 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tereny zalewowe w dolinie Przemszy, tereny dawnych wysypisk śmieci nieodpowiednio zrekultywowane i zabezpieczone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), a także tereny stanowiące zaplecze dla prowadzenia procesów rewitalizacji, a nieodpowiednio wykorzystane czy niezagospodarowane ( jak tereny stawów , tereny rozwoju strefy gospodarczej, </a:t>
            </a:r>
            <a:r>
              <a:rPr lang="pl-PL" b="1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rejon „Skałka</a:t>
            </a:r>
            <a:r>
              <a:rPr lang="pl-PL" dirty="0">
                <a:solidFill>
                  <a:srgbClr val="000000"/>
                </a:solidFill>
                <a:latin typeface="Cambria" panose="02040503050406030204" pitchFamily="18" charset="0"/>
                <a:ea typeface="Calibri" panose="020F0502020204030204" pitchFamily="34" charset="0"/>
                <a:cs typeface="Tahoma" panose="020B0604030504040204" pitchFamily="34" charset="0"/>
              </a:rPr>
              <a:t>”).</a:t>
            </a:r>
            <a:endParaRPr lang="pl-PL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79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451</Words>
  <Application>Microsoft Office PowerPoint</Application>
  <PresentationFormat>Pokaz na ekranie (4:3)</PresentationFormat>
  <Paragraphs>75</Paragraphs>
  <Slides>14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14</vt:i4>
      </vt:variant>
    </vt:vector>
  </HeadingPairs>
  <TitlesOfParts>
    <vt:vector size="23" baseType="lpstr">
      <vt:lpstr>Arial</vt:lpstr>
      <vt:lpstr>Calibri</vt:lpstr>
      <vt:lpstr>Cambria</vt:lpstr>
      <vt:lpstr>Symbol</vt:lpstr>
      <vt:lpstr>Tahoma</vt:lpstr>
      <vt:lpstr>Times New Roman</vt:lpstr>
      <vt:lpstr>Verdana</vt:lpstr>
      <vt:lpstr>Motyw pakietu Office</vt:lpstr>
      <vt:lpstr>Projekt niestandardowy</vt:lpstr>
      <vt:lpstr>Konsultacje 3 spotkanie 25 maja 2016 </vt:lpstr>
      <vt:lpstr>PROCES REWITALIZACJI krok po kroku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</dc:creator>
  <cp:lastModifiedBy>KatarzynaT</cp:lastModifiedBy>
  <cp:revision>175</cp:revision>
  <dcterms:created xsi:type="dcterms:W3CDTF">2015-11-18T10:41:37Z</dcterms:created>
  <dcterms:modified xsi:type="dcterms:W3CDTF">2016-05-25T07:53:24Z</dcterms:modified>
</cp:coreProperties>
</file>